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21"/>
  </p:notesMasterIdLst>
  <p:sldIdLst>
    <p:sldId id="335" r:id="rId4"/>
    <p:sldId id="381" r:id="rId5"/>
    <p:sldId id="419" r:id="rId6"/>
    <p:sldId id="401" r:id="rId7"/>
    <p:sldId id="373" r:id="rId8"/>
    <p:sldId id="402" r:id="rId9"/>
    <p:sldId id="407" r:id="rId10"/>
    <p:sldId id="385" r:id="rId11"/>
    <p:sldId id="391" r:id="rId12"/>
    <p:sldId id="409" r:id="rId13"/>
    <p:sldId id="410" r:id="rId14"/>
    <p:sldId id="414" r:id="rId15"/>
    <p:sldId id="415" r:id="rId16"/>
    <p:sldId id="416" r:id="rId17"/>
    <p:sldId id="418" r:id="rId18"/>
    <p:sldId id="412" r:id="rId19"/>
    <p:sldId id="362"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07" userDrawn="1">
          <p15:clr>
            <a:srgbClr val="A4A3A4"/>
          </p15:clr>
        </p15:guide>
        <p15:guide id="2" pos="1119" userDrawn="1">
          <p15:clr>
            <a:srgbClr val="A4A3A4"/>
          </p15:clr>
        </p15:guide>
        <p15:guide id="3" orient="horz" pos="3385" userDrawn="1">
          <p15:clr>
            <a:srgbClr val="A4A3A4"/>
          </p15:clr>
        </p15:guide>
        <p15:guide id="4" pos="117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BF2B02D-B404-FE25-6202-7C16B91350EF}" name="Nynke Meeske" initials="NM" userId="S::Nynke@BureauBuiten.nl::e67a3017-9081-414e-bd4d-9055c1508efd" providerId="AD"/>
  <p188:author id="{0214C03B-831C-FB56-9143-0E83C2C17EEA}" name="Femke de Feber" initials="FF" userId="S::f.feber@recreatieschapwestfriesland.nl::ca013b54-6dd3-4b03-a267-ea9b1b6cdce5" providerId="AD"/>
  <p188:author id="{1131A88E-4909-4A59-A02E-E7D77135E791}" name="Femke de Feber" initials="Fd" userId="S::F.Feber@recreatieschapwestfriesland.nl::ca013b54-6dd3-4b03-a267-ea9b1b6cdce5" providerId="AD"/>
  <p188:author id="{30D105A5-16A9-94BE-E7A4-CF57A6168C6F}" name="Barbara Waltmans" initials="BW" userId="S::Barbara@BureauBuiten.nl::c5cb42d3-bf81-4177-a880-77e6768dc1a6" providerId="AD"/>
  <p188:author id="{EF43F1B8-7BBA-D937-E745-E446967EC661}" name="Karel Schoenaker" initials="KS" userId="S::K.Schoenaker@recreatieschapwestfriesland.nl::b0fd7aab-b614-4f26-bfb3-df87379dc15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Bureau Buiten" initials="BB" lastIdx="8" clrIdx="0"/>
  <p:cmAuthor id="1" name="t1" initials="t" lastIdx="6" clrIdx="1"/>
  <p:cmAuthor id="2" name="Esther Velzen" initials="EV" lastIdx="1" clrIdx="2"/>
  <p:cmAuthor id="3" name="Esther Velzen" initials="EV [2]" lastIdx="1" clrIdx="3"/>
  <p:cmAuthor id="4" name="Esther Velzen" initials="EV [3]"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9200"/>
    <a:srgbClr val="FDA3BF"/>
    <a:srgbClr val="C71066"/>
    <a:srgbClr val="E78B2D"/>
    <a:srgbClr val="D6A7EB"/>
    <a:srgbClr val="E4F2F8"/>
    <a:srgbClr val="EFF9FC"/>
    <a:srgbClr val="003E6E"/>
    <a:srgbClr val="FFFFFF"/>
    <a:srgbClr val="3A44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318879-762D-4A0C-92CD-B24745417CD3}" v="1" dt="2024-06-04T13:05:52.462"/>
    <p1510:client id="{3FD35B36-FB2E-56A7-93C4-F83B0C1D5112}" v="2" dt="2024-06-04T13:48:56.971"/>
    <p1510:client id="{AB903D4A-BAC6-6A98-B640-999B4D6F2580}" v="4" dt="2024-06-04T13:58:41.199"/>
    <p1510:client id="{E13BBC98-C6CD-4CAE-85E8-202142041E56}" v="268" dt="2024-06-04T14:25:05.875"/>
  </p1510:revLst>
</p1510:revInfo>
</file>

<file path=ppt/tableStyles.xml><?xml version="1.0" encoding="utf-8"?>
<a:tblStyleLst xmlns:a="http://schemas.openxmlformats.org/drawingml/2006/main" def="{9DCAF9ED-07DC-4A11-8D7F-57B35C25682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Stijl, gemiddeld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Stijl, gemiddeld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BC89EF96-8CEA-46FF-86C4-4CE0E7609802}" styleName="Stijl, licht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660B408-B3CF-4A94-85FC-2B1E0A45F4A2}" styleName="Stijl, donker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Stijl, donker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Stijl, donker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Stijl, donker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Stijl, gemiddeld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0A1B5D5-9B99-4C35-A422-299274C87663}" styleName="Stijl, gemiddeld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A111915-BE36-4E01-A7E5-04B1672EAD32}" styleName="Stijl, licht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Stijl, gemiddeld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CAF9ED-07DC-4A11-8D7F-57B35C25682E}" styleName="Stijl, gemiddeld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FECB4D8-DB02-4DC6-A0A2-4F2EBAE1DC90}" styleName="Stijl, gemiddeld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Stijl, licht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06799F8-075E-4A3A-A7F6-7FBC6576F1A4}" styleName="Stijl, thema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735" autoAdjust="0"/>
  </p:normalViewPr>
  <p:slideViewPr>
    <p:cSldViewPr snapToGrid="0">
      <p:cViewPr varScale="1">
        <p:scale>
          <a:sx n="59" d="100"/>
          <a:sy n="59" d="100"/>
        </p:scale>
        <p:origin x="1260" y="72"/>
      </p:cViewPr>
      <p:guideLst>
        <p:guide orient="horz" pos="3407"/>
        <p:guide pos="1119"/>
        <p:guide orient="horz" pos="3385"/>
        <p:guide pos="117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1.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ommentAuthors" Target="commentAuthors.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37D878-271C-4593-BD69-BCECBF1CA081}"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nl-NL"/>
        </a:p>
      </dgm:t>
    </dgm:pt>
    <dgm:pt modelId="{B20F74FE-495E-441E-84A6-24B2D48AF984}">
      <dgm:prSet phldrT="[Tekst]" custT="1"/>
      <dgm:spPr/>
      <dgm:t>
        <a:bodyPr/>
        <a:lstStyle/>
        <a:p>
          <a:r>
            <a:rPr lang="nl-NL" sz="1800"/>
            <a:t>Stap 1 Analyse</a:t>
          </a:r>
        </a:p>
      </dgm:t>
    </dgm:pt>
    <dgm:pt modelId="{A9517A02-96BA-46AD-82A3-F7BA77DB177B}" type="parTrans" cxnId="{FA7FA8FA-A2A5-464C-81FF-E6FA069FE884}">
      <dgm:prSet/>
      <dgm:spPr/>
      <dgm:t>
        <a:bodyPr/>
        <a:lstStyle/>
        <a:p>
          <a:endParaRPr lang="nl-NL"/>
        </a:p>
      </dgm:t>
    </dgm:pt>
    <dgm:pt modelId="{737ED06A-8380-46E3-B30C-6B87A920C191}" type="sibTrans" cxnId="{FA7FA8FA-A2A5-464C-81FF-E6FA069FE884}">
      <dgm:prSet/>
      <dgm:spPr/>
      <dgm:t>
        <a:bodyPr/>
        <a:lstStyle/>
        <a:p>
          <a:endParaRPr lang="nl-NL"/>
        </a:p>
      </dgm:t>
    </dgm:pt>
    <dgm:pt modelId="{10FB687E-B625-4875-9B24-A258C67E7FB4}">
      <dgm:prSet phldrT="[Tekst]" custT="1"/>
      <dgm:spPr/>
      <dgm:t>
        <a:bodyPr/>
        <a:lstStyle/>
        <a:p>
          <a:pPr>
            <a:buClr>
              <a:srgbClr val="F19200"/>
            </a:buClr>
            <a:buSzPts val="1100"/>
            <a:buFont typeface="Symbol" panose="05050102010706020507" pitchFamily="18" charset="2"/>
            <a:buChar char=""/>
          </a:pPr>
          <a:r>
            <a:rPr lang="nl-NL" sz="1600">
              <a:effectLst/>
              <a:latin typeface="Calibri" panose="020F0502020204030204" pitchFamily="34" charset="0"/>
              <a:ea typeface="Calibri" panose="020F0502020204030204" pitchFamily="34" charset="0"/>
              <a:cs typeface="Calibri" panose="020F0502020204030204" pitchFamily="34" charset="0"/>
            </a:rPr>
            <a:t>Bureauonderzoek</a:t>
          </a:r>
          <a:endParaRPr lang="nl-NL" sz="1600">
            <a:latin typeface="Calibri" panose="020F0502020204030204" pitchFamily="34" charset="0"/>
            <a:cs typeface="Calibri" panose="020F0502020204030204" pitchFamily="34" charset="0"/>
          </a:endParaRPr>
        </a:p>
      </dgm:t>
    </dgm:pt>
    <dgm:pt modelId="{10D58FFA-A0ED-44F3-9CB4-8AEC56B413A3}" type="parTrans" cxnId="{30FDF5CA-AB25-4D32-8823-C4E05FFFF70D}">
      <dgm:prSet/>
      <dgm:spPr/>
      <dgm:t>
        <a:bodyPr/>
        <a:lstStyle/>
        <a:p>
          <a:endParaRPr lang="nl-NL"/>
        </a:p>
      </dgm:t>
    </dgm:pt>
    <dgm:pt modelId="{116C782F-F0F4-40C4-9CE5-B017CF47012E}" type="sibTrans" cxnId="{30FDF5CA-AB25-4D32-8823-C4E05FFFF70D}">
      <dgm:prSet/>
      <dgm:spPr/>
      <dgm:t>
        <a:bodyPr/>
        <a:lstStyle/>
        <a:p>
          <a:endParaRPr lang="nl-NL"/>
        </a:p>
      </dgm:t>
    </dgm:pt>
    <dgm:pt modelId="{BE931740-2D30-4D4D-A0C4-38C4909ED077}">
      <dgm:prSet phldrT="[Tekst]" custT="1"/>
      <dgm:spPr/>
      <dgm:t>
        <a:bodyPr/>
        <a:lstStyle/>
        <a:p>
          <a:r>
            <a:rPr lang="nl-NL" sz="1800"/>
            <a:t>Stap 2 Visie </a:t>
          </a:r>
        </a:p>
      </dgm:t>
    </dgm:pt>
    <dgm:pt modelId="{59E60481-E7DA-446D-8107-8067998D1692}" type="parTrans" cxnId="{8C8A43F4-963C-4661-B43A-BBDF035055DB}">
      <dgm:prSet/>
      <dgm:spPr/>
      <dgm:t>
        <a:bodyPr/>
        <a:lstStyle/>
        <a:p>
          <a:endParaRPr lang="nl-NL"/>
        </a:p>
      </dgm:t>
    </dgm:pt>
    <dgm:pt modelId="{6EB1FEB0-8556-43FB-AE5F-01475AD47743}" type="sibTrans" cxnId="{8C8A43F4-963C-4661-B43A-BBDF035055DB}">
      <dgm:prSet/>
      <dgm:spPr/>
      <dgm:t>
        <a:bodyPr/>
        <a:lstStyle/>
        <a:p>
          <a:endParaRPr lang="nl-NL"/>
        </a:p>
      </dgm:t>
    </dgm:pt>
    <dgm:pt modelId="{9D0064C2-194E-4D1B-80F5-48384D7830DA}">
      <dgm:prSet phldrT="[Tekst]"/>
      <dgm:spPr/>
      <dgm:t>
        <a:bodyPr/>
        <a:lstStyle/>
        <a:p>
          <a:pPr>
            <a:buClr>
              <a:srgbClr val="F19200"/>
            </a:buClr>
            <a:buSzPts val="1100"/>
            <a:buFont typeface="Symbol" panose="05050102010706020507" pitchFamily="18" charset="2"/>
            <a:buChar char=""/>
          </a:pPr>
          <a:r>
            <a:rPr lang="nl-NL" sz="1600">
              <a:effectLst/>
              <a:latin typeface="Calibri" panose="020F0502020204030204" pitchFamily="34" charset="0"/>
              <a:ea typeface="Calibri" panose="020F0502020204030204" pitchFamily="34" charset="0"/>
              <a:cs typeface="Calibri" panose="020F0502020204030204" pitchFamily="34" charset="0"/>
            </a:rPr>
            <a:t>Ambitieniveau bepalen</a:t>
          </a:r>
          <a:endParaRPr lang="nl-NL" sz="1600">
            <a:latin typeface="Calibri" panose="020F0502020204030204" pitchFamily="34" charset="0"/>
            <a:cs typeface="Calibri" panose="020F0502020204030204" pitchFamily="34" charset="0"/>
          </a:endParaRPr>
        </a:p>
      </dgm:t>
    </dgm:pt>
    <dgm:pt modelId="{243F8F62-0055-4103-873F-AA58EEC145EC}" type="parTrans" cxnId="{F30E2B0B-5E4E-4165-A5E4-DE98FD2EFA28}">
      <dgm:prSet/>
      <dgm:spPr/>
      <dgm:t>
        <a:bodyPr/>
        <a:lstStyle/>
        <a:p>
          <a:endParaRPr lang="nl-NL"/>
        </a:p>
      </dgm:t>
    </dgm:pt>
    <dgm:pt modelId="{E3B1E6A6-3B5A-4C36-AE23-21E500B77BF6}" type="sibTrans" cxnId="{F30E2B0B-5E4E-4165-A5E4-DE98FD2EFA28}">
      <dgm:prSet/>
      <dgm:spPr/>
      <dgm:t>
        <a:bodyPr/>
        <a:lstStyle/>
        <a:p>
          <a:endParaRPr lang="nl-NL"/>
        </a:p>
      </dgm:t>
    </dgm:pt>
    <dgm:pt modelId="{D0BF551F-D3A1-439E-B5D3-D2C31AC22846}">
      <dgm:prSet phldrT="[Tekst]" custT="1"/>
      <dgm:spPr>
        <a:solidFill>
          <a:srgbClr val="C71066"/>
        </a:solidFill>
      </dgm:spPr>
      <dgm:t>
        <a:bodyPr/>
        <a:lstStyle/>
        <a:p>
          <a:r>
            <a:rPr lang="nl-NL" sz="1800"/>
            <a:t>Stap 3 Uitvoeringsprogramma</a:t>
          </a:r>
        </a:p>
      </dgm:t>
    </dgm:pt>
    <dgm:pt modelId="{390B27FE-424C-4D39-9001-D21FC09806CF}" type="parTrans" cxnId="{1BF25304-CBAF-41FD-81E5-08578A5C5623}">
      <dgm:prSet/>
      <dgm:spPr/>
      <dgm:t>
        <a:bodyPr/>
        <a:lstStyle/>
        <a:p>
          <a:endParaRPr lang="nl-NL"/>
        </a:p>
      </dgm:t>
    </dgm:pt>
    <dgm:pt modelId="{A5D7B1CD-11AA-472A-B747-DC76045113D0}" type="sibTrans" cxnId="{1BF25304-CBAF-41FD-81E5-08578A5C5623}">
      <dgm:prSet/>
      <dgm:spPr/>
      <dgm:t>
        <a:bodyPr/>
        <a:lstStyle/>
        <a:p>
          <a:endParaRPr lang="nl-NL"/>
        </a:p>
      </dgm:t>
    </dgm:pt>
    <dgm:pt modelId="{F58A722C-4228-4039-9903-CDC2742FD4D5}">
      <dgm:prSet phldrT="[Tekst]" custT="1"/>
      <dgm:spPr>
        <a:solidFill>
          <a:srgbClr val="C71066"/>
        </a:solidFill>
      </dgm:spPr>
      <dgm:t>
        <a:bodyPr/>
        <a:lstStyle/>
        <a:p>
          <a:pPr marL="57150" lvl="1" indent="-57150" algn="l" defTabSz="444500">
            <a:lnSpc>
              <a:spcPct val="90000"/>
            </a:lnSpc>
            <a:spcBef>
              <a:spcPct val="0"/>
            </a:spcBef>
            <a:spcAft>
              <a:spcPct val="15000"/>
            </a:spcAft>
            <a:buClr>
              <a:srgbClr val="F19200"/>
            </a:buClr>
            <a:buSzPts val="1100"/>
            <a:buFont typeface="Symbol" panose="05050102010706020507" pitchFamily="18" charset="2"/>
            <a:buChar char=""/>
          </a:pPr>
          <a:r>
            <a:rPr lang="nl-NL" sz="1600" kern="1200">
              <a:effectLst/>
              <a:latin typeface="Calibri" panose="020F0502020204030204" pitchFamily="34" charset="0"/>
              <a:cs typeface="Calibri" panose="020F0502020204030204" pitchFamily="34" charset="0"/>
            </a:rPr>
            <a:t> Uitvoeringsprogramma</a:t>
          </a:r>
          <a:endParaRPr lang="nl-NL" sz="1600" kern="1200">
            <a:effectLst/>
            <a:latin typeface="Calibri" panose="020F0502020204030204" pitchFamily="34" charset="0"/>
            <a:ea typeface="Calibri" panose="020F0502020204030204" pitchFamily="34" charset="0"/>
            <a:cs typeface="Calibri" panose="020F0502020204030204" pitchFamily="34" charset="0"/>
          </a:endParaRPr>
        </a:p>
      </dgm:t>
    </dgm:pt>
    <dgm:pt modelId="{CAF2F389-CB13-4D6D-A7F2-96E9F50FE088}" type="parTrans" cxnId="{12E51459-98C2-4C07-9CC8-B5BE63319DB0}">
      <dgm:prSet/>
      <dgm:spPr/>
      <dgm:t>
        <a:bodyPr/>
        <a:lstStyle/>
        <a:p>
          <a:endParaRPr lang="nl-NL"/>
        </a:p>
      </dgm:t>
    </dgm:pt>
    <dgm:pt modelId="{F76380C0-2DFB-4413-BD31-AD793A460022}" type="sibTrans" cxnId="{12E51459-98C2-4C07-9CC8-B5BE63319DB0}">
      <dgm:prSet/>
      <dgm:spPr/>
      <dgm:t>
        <a:bodyPr/>
        <a:lstStyle/>
        <a:p>
          <a:endParaRPr lang="nl-NL"/>
        </a:p>
      </dgm:t>
    </dgm:pt>
    <dgm:pt modelId="{F0576D6A-6769-43D9-9897-24F897A39BD4}">
      <dgm:prSet phldrT="[Tekst]" custT="1"/>
      <dgm:spPr/>
      <dgm:t>
        <a:bodyPr/>
        <a:lstStyle/>
        <a:p>
          <a:pPr>
            <a:buClr>
              <a:srgbClr val="F19200"/>
            </a:buClr>
            <a:buSzPts val="1100"/>
            <a:buFont typeface="Symbol" panose="05050102010706020507" pitchFamily="18" charset="2"/>
            <a:buChar char=""/>
          </a:pPr>
          <a:r>
            <a:rPr lang="nl-NL" sz="1600">
              <a:effectLst/>
              <a:latin typeface="Calibri" panose="020F0502020204030204" pitchFamily="34" charset="0"/>
              <a:ea typeface="Calibri" panose="020F0502020204030204" pitchFamily="34" charset="0"/>
              <a:cs typeface="Calibri" panose="020F0502020204030204" pitchFamily="34" charset="0"/>
            </a:rPr>
            <a:t>Ruimtelijke analyse</a:t>
          </a:r>
          <a:endParaRPr lang="nl-NL" sz="1600">
            <a:latin typeface="Calibri" panose="020F0502020204030204" pitchFamily="34" charset="0"/>
            <a:cs typeface="Calibri" panose="020F0502020204030204" pitchFamily="34" charset="0"/>
          </a:endParaRPr>
        </a:p>
      </dgm:t>
    </dgm:pt>
    <dgm:pt modelId="{31AA9C46-79C0-4BEF-9C85-D83B6B00A966}" type="parTrans" cxnId="{CD2BD804-6F18-455D-84F0-56BE66310716}">
      <dgm:prSet/>
      <dgm:spPr/>
      <dgm:t>
        <a:bodyPr/>
        <a:lstStyle/>
        <a:p>
          <a:endParaRPr lang="nl-NL"/>
        </a:p>
      </dgm:t>
    </dgm:pt>
    <dgm:pt modelId="{45734A5D-40A3-463A-8A79-E1FCC511BD48}" type="sibTrans" cxnId="{CD2BD804-6F18-455D-84F0-56BE66310716}">
      <dgm:prSet/>
      <dgm:spPr/>
      <dgm:t>
        <a:bodyPr/>
        <a:lstStyle/>
        <a:p>
          <a:endParaRPr lang="nl-NL"/>
        </a:p>
      </dgm:t>
    </dgm:pt>
    <dgm:pt modelId="{0414DAAB-134D-4043-A9C9-BF358CA58DB2}">
      <dgm:prSet phldrT="[Tekst]" custT="1"/>
      <dgm:spPr/>
      <dgm:t>
        <a:bodyPr/>
        <a:lstStyle/>
        <a:p>
          <a:pPr>
            <a:buClr>
              <a:srgbClr val="F19200"/>
            </a:buClr>
            <a:buSzPts val="1100"/>
            <a:buFont typeface="Symbol" panose="05050102010706020507" pitchFamily="18" charset="2"/>
            <a:buChar char=""/>
          </a:pPr>
          <a:r>
            <a:rPr lang="nl-NL" sz="1600">
              <a:effectLst/>
              <a:latin typeface="Calibri" panose="020F0502020204030204" pitchFamily="34" charset="0"/>
              <a:ea typeface="Calibri" panose="020F0502020204030204" pitchFamily="34" charset="0"/>
              <a:cs typeface="Calibri" panose="020F0502020204030204" pitchFamily="34" charset="0"/>
            </a:rPr>
            <a:t>SWOT-analyse</a:t>
          </a:r>
          <a:endParaRPr lang="nl-NL" sz="1600">
            <a:latin typeface="Calibri" panose="020F0502020204030204" pitchFamily="34" charset="0"/>
            <a:cs typeface="Calibri" panose="020F0502020204030204" pitchFamily="34" charset="0"/>
          </a:endParaRPr>
        </a:p>
      </dgm:t>
    </dgm:pt>
    <dgm:pt modelId="{BFBA08F9-89B7-4370-B1D2-BC5F91AC2C90}" type="parTrans" cxnId="{401809E2-3305-4EAD-9FA8-4599E8A551A8}">
      <dgm:prSet/>
      <dgm:spPr/>
      <dgm:t>
        <a:bodyPr/>
        <a:lstStyle/>
        <a:p>
          <a:endParaRPr lang="nl-NL"/>
        </a:p>
      </dgm:t>
    </dgm:pt>
    <dgm:pt modelId="{CD1847E3-1452-4756-B716-225626E1EB0E}" type="sibTrans" cxnId="{401809E2-3305-4EAD-9FA8-4599E8A551A8}">
      <dgm:prSet/>
      <dgm:spPr/>
      <dgm:t>
        <a:bodyPr/>
        <a:lstStyle/>
        <a:p>
          <a:endParaRPr lang="nl-NL"/>
        </a:p>
      </dgm:t>
    </dgm:pt>
    <dgm:pt modelId="{19BA2B37-C061-4AE8-8BED-22697548F84C}">
      <dgm:prSet phldrT="[Tekst]" custT="1"/>
      <dgm:spPr/>
      <dgm:t>
        <a:bodyPr/>
        <a:lstStyle/>
        <a:p>
          <a:pPr>
            <a:buClr>
              <a:srgbClr val="F19200"/>
            </a:buClr>
            <a:buSzPts val="1100"/>
            <a:buFont typeface="Symbol" panose="05050102010706020507" pitchFamily="18" charset="2"/>
            <a:buChar char=""/>
          </a:pPr>
          <a:r>
            <a:rPr lang="nl-NL" sz="1600">
              <a:effectLst/>
              <a:latin typeface="Calibri" panose="020F0502020204030204" pitchFamily="34" charset="0"/>
              <a:ea typeface="Calibri" panose="020F0502020204030204" pitchFamily="34" charset="0"/>
              <a:cs typeface="Calibri" panose="020F0502020204030204" pitchFamily="34" charset="0"/>
            </a:rPr>
            <a:t>Opgaven </a:t>
          </a:r>
          <a:endParaRPr lang="nl-NL" sz="1600">
            <a:latin typeface="Calibri" panose="020F0502020204030204" pitchFamily="34" charset="0"/>
            <a:cs typeface="Calibri" panose="020F0502020204030204" pitchFamily="34" charset="0"/>
          </a:endParaRPr>
        </a:p>
      </dgm:t>
    </dgm:pt>
    <dgm:pt modelId="{693E52D9-9C41-4207-BA1F-FAEFCF9F0383}" type="parTrans" cxnId="{8EA044BD-3530-4080-81CF-5FB636C3E448}">
      <dgm:prSet/>
      <dgm:spPr/>
      <dgm:t>
        <a:bodyPr/>
        <a:lstStyle/>
        <a:p>
          <a:endParaRPr lang="nl-NL"/>
        </a:p>
      </dgm:t>
    </dgm:pt>
    <dgm:pt modelId="{E3EAF6D5-7286-4519-90A6-48A4CE6B802D}" type="sibTrans" cxnId="{8EA044BD-3530-4080-81CF-5FB636C3E448}">
      <dgm:prSet/>
      <dgm:spPr/>
      <dgm:t>
        <a:bodyPr/>
        <a:lstStyle/>
        <a:p>
          <a:endParaRPr lang="nl-NL"/>
        </a:p>
      </dgm:t>
    </dgm:pt>
    <dgm:pt modelId="{4B6DF282-D1FF-4903-93F9-A5D6027ACB9F}">
      <dgm:prSet phldrT="[Tekst]"/>
      <dgm:spPr/>
      <dgm:t>
        <a:bodyPr/>
        <a:lstStyle/>
        <a:p>
          <a:pPr>
            <a:buClr>
              <a:srgbClr val="F19200"/>
            </a:buClr>
            <a:buSzPts val="1100"/>
            <a:buFont typeface="Symbol" panose="05050102010706020507" pitchFamily="18" charset="2"/>
            <a:buChar char=""/>
          </a:pPr>
          <a:r>
            <a:rPr lang="nl-NL" sz="1600">
              <a:effectLst/>
              <a:latin typeface="Calibri" panose="020F0502020204030204" pitchFamily="34" charset="0"/>
              <a:ea typeface="Calibri" panose="020F0502020204030204" pitchFamily="34" charset="0"/>
              <a:cs typeface="Calibri" panose="020F0502020204030204" pitchFamily="34" charset="0"/>
            </a:rPr>
            <a:t>Conceptvisie en kansenkaart</a:t>
          </a:r>
          <a:endParaRPr lang="nl-NL" sz="1600">
            <a:latin typeface="Calibri" panose="020F0502020204030204" pitchFamily="34" charset="0"/>
            <a:cs typeface="Calibri" panose="020F0502020204030204" pitchFamily="34" charset="0"/>
          </a:endParaRPr>
        </a:p>
      </dgm:t>
    </dgm:pt>
    <dgm:pt modelId="{56E6FD3A-3B1F-48AC-BC25-C909ECD9BAA5}" type="parTrans" cxnId="{BC5E0BA4-EAAB-4AB2-AA16-D24D316C174E}">
      <dgm:prSet/>
      <dgm:spPr/>
      <dgm:t>
        <a:bodyPr/>
        <a:lstStyle/>
        <a:p>
          <a:endParaRPr lang="nl-NL"/>
        </a:p>
      </dgm:t>
    </dgm:pt>
    <dgm:pt modelId="{B15C6168-B26D-4622-BC8D-8020AF75BBBA}" type="sibTrans" cxnId="{BC5E0BA4-EAAB-4AB2-AA16-D24D316C174E}">
      <dgm:prSet/>
      <dgm:spPr/>
      <dgm:t>
        <a:bodyPr/>
        <a:lstStyle/>
        <a:p>
          <a:endParaRPr lang="nl-NL"/>
        </a:p>
      </dgm:t>
    </dgm:pt>
    <dgm:pt modelId="{DC786203-D3E1-4DC8-8D71-779A475CD075}">
      <dgm:prSet custT="1"/>
      <dgm:spPr>
        <a:solidFill>
          <a:srgbClr val="C71066"/>
        </a:solidFill>
      </dgm:spPr>
      <dgm:t>
        <a:bodyPr/>
        <a:lstStyle/>
        <a:p>
          <a:pPr marL="57150" lvl="1" indent="-57150" algn="l" defTabSz="444500">
            <a:lnSpc>
              <a:spcPct val="90000"/>
            </a:lnSpc>
            <a:spcBef>
              <a:spcPct val="0"/>
            </a:spcBef>
            <a:spcAft>
              <a:spcPct val="15000"/>
            </a:spcAft>
            <a:buClr>
              <a:srgbClr val="F19200"/>
            </a:buClr>
            <a:buSzPts val="1100"/>
            <a:buFont typeface="Symbol" panose="05050102010706020507" pitchFamily="18" charset="2"/>
            <a:buChar char=""/>
          </a:pPr>
          <a:r>
            <a:rPr lang="nl-NL" sz="1600" kern="1200">
              <a:effectLst/>
              <a:latin typeface="Calibri" panose="020F0502020204030204" pitchFamily="34" charset="0"/>
              <a:cs typeface="Calibri" panose="020F0502020204030204" pitchFamily="34" charset="0"/>
            </a:rPr>
            <a:t> Financieringsmogelijkheden</a:t>
          </a:r>
        </a:p>
      </dgm:t>
    </dgm:pt>
    <dgm:pt modelId="{63441F0C-7E89-423E-86F0-461179E64ABF}" type="parTrans" cxnId="{B6F24DEF-2225-4C98-84BD-E2881C355B02}">
      <dgm:prSet/>
      <dgm:spPr/>
      <dgm:t>
        <a:bodyPr/>
        <a:lstStyle/>
        <a:p>
          <a:endParaRPr lang="nl-NL"/>
        </a:p>
      </dgm:t>
    </dgm:pt>
    <dgm:pt modelId="{30952754-40E8-4D56-BB78-AF6782320F0C}" type="sibTrans" cxnId="{B6F24DEF-2225-4C98-84BD-E2881C355B02}">
      <dgm:prSet/>
      <dgm:spPr/>
      <dgm:t>
        <a:bodyPr/>
        <a:lstStyle/>
        <a:p>
          <a:endParaRPr lang="nl-NL"/>
        </a:p>
      </dgm:t>
    </dgm:pt>
    <dgm:pt modelId="{8F283DF3-5EE8-47A1-9E8B-D3EB95CDF064}">
      <dgm:prSet custT="1"/>
      <dgm:spPr>
        <a:solidFill>
          <a:srgbClr val="C71066"/>
        </a:solidFill>
      </dgm:spPr>
      <dgm:t>
        <a:bodyPr/>
        <a:lstStyle/>
        <a:p>
          <a:pPr marL="57150" lvl="1" indent="-57150" algn="l" defTabSz="444500">
            <a:lnSpc>
              <a:spcPct val="90000"/>
            </a:lnSpc>
            <a:spcBef>
              <a:spcPct val="0"/>
            </a:spcBef>
            <a:spcAft>
              <a:spcPct val="15000"/>
            </a:spcAft>
            <a:buClr>
              <a:srgbClr val="F19200"/>
            </a:buClr>
            <a:buSzPts val="1100"/>
            <a:buFont typeface="Symbol" panose="05050102010706020507" pitchFamily="18" charset="2"/>
            <a:buChar char=""/>
          </a:pPr>
          <a:r>
            <a:rPr lang="nl-NL" sz="1600" kern="1200">
              <a:effectLst/>
              <a:latin typeface="Calibri" panose="020F0502020204030204" pitchFamily="34" charset="0"/>
              <a:cs typeface="Calibri" panose="020F0502020204030204" pitchFamily="34" charset="0"/>
            </a:rPr>
            <a:t> Opleveren eindversies</a:t>
          </a:r>
        </a:p>
      </dgm:t>
    </dgm:pt>
    <dgm:pt modelId="{40F2A530-D4C8-4589-8E8F-1BD1BA70CF5B}" type="parTrans" cxnId="{380C130F-3488-4682-B849-8A672500FB39}">
      <dgm:prSet/>
      <dgm:spPr/>
      <dgm:t>
        <a:bodyPr/>
        <a:lstStyle/>
        <a:p>
          <a:endParaRPr lang="nl-NL"/>
        </a:p>
      </dgm:t>
    </dgm:pt>
    <dgm:pt modelId="{C6B7139A-3F0B-4156-AEE0-90352D678F5A}" type="sibTrans" cxnId="{380C130F-3488-4682-B849-8A672500FB39}">
      <dgm:prSet/>
      <dgm:spPr/>
      <dgm:t>
        <a:bodyPr/>
        <a:lstStyle/>
        <a:p>
          <a:endParaRPr lang="nl-NL"/>
        </a:p>
      </dgm:t>
    </dgm:pt>
    <dgm:pt modelId="{7DEF0B34-28F2-4605-82D6-0D7C59E85EF7}">
      <dgm:prSet custT="1"/>
      <dgm:spPr>
        <a:solidFill>
          <a:srgbClr val="C71066"/>
        </a:solidFill>
      </dgm:spPr>
      <dgm:t>
        <a:bodyPr/>
        <a:lstStyle/>
        <a:p>
          <a:pPr marL="57150" lvl="1" indent="-57150" algn="l" defTabSz="444500">
            <a:lnSpc>
              <a:spcPct val="90000"/>
            </a:lnSpc>
            <a:spcBef>
              <a:spcPct val="0"/>
            </a:spcBef>
            <a:spcAft>
              <a:spcPct val="15000"/>
            </a:spcAft>
            <a:buClr>
              <a:srgbClr val="F19200"/>
            </a:buClr>
            <a:buSzPts val="1100"/>
            <a:buFont typeface="Symbol" panose="05050102010706020507" pitchFamily="18" charset="2"/>
            <a:buChar char=""/>
          </a:pPr>
          <a:endParaRPr lang="nl-NL" sz="1300" kern="1200">
            <a:solidFill>
              <a:srgbClr val="002060"/>
            </a:solidFill>
            <a:effectLst/>
            <a:latin typeface="Calibri" panose="020F0502020204030204" pitchFamily="34" charset="0"/>
            <a:cs typeface="Calibri" panose="020F0502020204030204" pitchFamily="34" charset="0"/>
          </a:endParaRPr>
        </a:p>
      </dgm:t>
    </dgm:pt>
    <dgm:pt modelId="{07B44A8C-F743-41F5-B3E2-671F8118C318}" type="parTrans" cxnId="{58BA200F-513E-4E7E-A8C8-568EFEC93639}">
      <dgm:prSet/>
      <dgm:spPr/>
      <dgm:t>
        <a:bodyPr/>
        <a:lstStyle/>
        <a:p>
          <a:endParaRPr lang="nl-NL"/>
        </a:p>
      </dgm:t>
    </dgm:pt>
    <dgm:pt modelId="{9F94E1BB-E22F-467E-AA49-2E4FE9A458E7}" type="sibTrans" cxnId="{58BA200F-513E-4E7E-A8C8-568EFEC93639}">
      <dgm:prSet/>
      <dgm:spPr/>
      <dgm:t>
        <a:bodyPr/>
        <a:lstStyle/>
        <a:p>
          <a:endParaRPr lang="nl-NL"/>
        </a:p>
      </dgm:t>
    </dgm:pt>
    <dgm:pt modelId="{5F5A5509-B2DB-452A-8D8A-B1F099AD46ED}">
      <dgm:prSet phldrT="[Tekst]"/>
      <dgm:spPr/>
      <dgm:t>
        <a:bodyPr/>
        <a:lstStyle/>
        <a:p>
          <a:pPr>
            <a:buClr>
              <a:srgbClr val="F19200"/>
            </a:buClr>
            <a:buSzPts val="1100"/>
            <a:buFont typeface="Symbol" panose="05050102010706020507" pitchFamily="18" charset="2"/>
            <a:buChar char=""/>
          </a:pPr>
          <a:r>
            <a:rPr lang="nl-NL" sz="1600">
              <a:effectLst/>
              <a:latin typeface="Calibri" panose="020F0502020204030204" pitchFamily="34" charset="0"/>
              <a:cs typeface="Calibri" panose="020F0502020204030204" pitchFamily="34" charset="0"/>
            </a:rPr>
            <a:t>Financieringsmogelijkheden</a:t>
          </a:r>
          <a:endParaRPr lang="nl-NL" sz="1600">
            <a:latin typeface="Calibri" panose="020F0502020204030204" pitchFamily="34" charset="0"/>
            <a:cs typeface="Calibri" panose="020F0502020204030204" pitchFamily="34" charset="0"/>
          </a:endParaRPr>
        </a:p>
      </dgm:t>
    </dgm:pt>
    <dgm:pt modelId="{5FFA2136-2214-4A4D-8CE6-97A0AC5388EC}" type="parTrans" cxnId="{801E1CF5-C206-476F-9778-8C64D893AF8E}">
      <dgm:prSet/>
      <dgm:spPr/>
    </dgm:pt>
    <dgm:pt modelId="{5B10B0A8-6D61-40DE-A4C3-CA808C254ED4}" type="sibTrans" cxnId="{801E1CF5-C206-476F-9778-8C64D893AF8E}">
      <dgm:prSet/>
      <dgm:spPr/>
    </dgm:pt>
    <dgm:pt modelId="{FBDFFAC8-AFC2-4967-AE7C-22D75C8D0EC5}" type="pres">
      <dgm:prSet presAssocID="{B737D878-271C-4593-BD69-BCECBF1CA081}" presName="outerComposite" presStyleCnt="0">
        <dgm:presLayoutVars>
          <dgm:chMax val="5"/>
          <dgm:dir/>
          <dgm:resizeHandles val="exact"/>
        </dgm:presLayoutVars>
      </dgm:prSet>
      <dgm:spPr/>
    </dgm:pt>
    <dgm:pt modelId="{146933AC-DC41-4867-BE72-94CDAD4FC13A}" type="pres">
      <dgm:prSet presAssocID="{B737D878-271C-4593-BD69-BCECBF1CA081}" presName="dummyMaxCanvas" presStyleCnt="0">
        <dgm:presLayoutVars/>
      </dgm:prSet>
      <dgm:spPr/>
    </dgm:pt>
    <dgm:pt modelId="{C2DE0C41-E0E3-42F2-AA5B-3DAD0A68CE84}" type="pres">
      <dgm:prSet presAssocID="{B737D878-271C-4593-BD69-BCECBF1CA081}" presName="ThreeNodes_1" presStyleLbl="node1" presStyleIdx="0" presStyleCnt="3">
        <dgm:presLayoutVars>
          <dgm:bulletEnabled val="1"/>
        </dgm:presLayoutVars>
      </dgm:prSet>
      <dgm:spPr/>
    </dgm:pt>
    <dgm:pt modelId="{BA7926A7-CC7C-42FC-B939-7D8D0B745B90}" type="pres">
      <dgm:prSet presAssocID="{B737D878-271C-4593-BD69-BCECBF1CA081}" presName="ThreeNodes_2" presStyleLbl="node1" presStyleIdx="1" presStyleCnt="3">
        <dgm:presLayoutVars>
          <dgm:bulletEnabled val="1"/>
        </dgm:presLayoutVars>
      </dgm:prSet>
      <dgm:spPr/>
    </dgm:pt>
    <dgm:pt modelId="{A0297C06-2C14-4243-ABA2-65C3AFBD73F6}" type="pres">
      <dgm:prSet presAssocID="{B737D878-271C-4593-BD69-BCECBF1CA081}" presName="ThreeNodes_3" presStyleLbl="node1" presStyleIdx="2" presStyleCnt="3">
        <dgm:presLayoutVars>
          <dgm:bulletEnabled val="1"/>
        </dgm:presLayoutVars>
      </dgm:prSet>
      <dgm:spPr/>
    </dgm:pt>
    <dgm:pt modelId="{5DBAD482-E473-4400-924D-DE03A0D448E7}" type="pres">
      <dgm:prSet presAssocID="{B737D878-271C-4593-BD69-BCECBF1CA081}" presName="ThreeConn_1-2" presStyleLbl="fgAccFollowNode1" presStyleIdx="0" presStyleCnt="2">
        <dgm:presLayoutVars>
          <dgm:bulletEnabled val="1"/>
        </dgm:presLayoutVars>
      </dgm:prSet>
      <dgm:spPr/>
    </dgm:pt>
    <dgm:pt modelId="{ED497324-97C8-4D03-8093-3AB923C2DAFE}" type="pres">
      <dgm:prSet presAssocID="{B737D878-271C-4593-BD69-BCECBF1CA081}" presName="ThreeConn_2-3" presStyleLbl="fgAccFollowNode1" presStyleIdx="1" presStyleCnt="2">
        <dgm:presLayoutVars>
          <dgm:bulletEnabled val="1"/>
        </dgm:presLayoutVars>
      </dgm:prSet>
      <dgm:spPr/>
    </dgm:pt>
    <dgm:pt modelId="{086B93E7-8B11-4EDC-BF77-339B4438F4E3}" type="pres">
      <dgm:prSet presAssocID="{B737D878-271C-4593-BD69-BCECBF1CA081}" presName="ThreeNodes_1_text" presStyleLbl="node1" presStyleIdx="2" presStyleCnt="3">
        <dgm:presLayoutVars>
          <dgm:bulletEnabled val="1"/>
        </dgm:presLayoutVars>
      </dgm:prSet>
      <dgm:spPr/>
    </dgm:pt>
    <dgm:pt modelId="{52773EC2-0D58-4595-8329-2AA4A24BF68B}" type="pres">
      <dgm:prSet presAssocID="{B737D878-271C-4593-BD69-BCECBF1CA081}" presName="ThreeNodes_2_text" presStyleLbl="node1" presStyleIdx="2" presStyleCnt="3">
        <dgm:presLayoutVars>
          <dgm:bulletEnabled val="1"/>
        </dgm:presLayoutVars>
      </dgm:prSet>
      <dgm:spPr/>
    </dgm:pt>
    <dgm:pt modelId="{C4216D20-7520-4021-B251-8F4D54DD23CF}" type="pres">
      <dgm:prSet presAssocID="{B737D878-271C-4593-BD69-BCECBF1CA081}" presName="ThreeNodes_3_text" presStyleLbl="node1" presStyleIdx="2" presStyleCnt="3">
        <dgm:presLayoutVars>
          <dgm:bulletEnabled val="1"/>
        </dgm:presLayoutVars>
      </dgm:prSet>
      <dgm:spPr/>
    </dgm:pt>
  </dgm:ptLst>
  <dgm:cxnLst>
    <dgm:cxn modelId="{4539E302-999C-4C63-B3EB-4F104A978846}" type="presOf" srcId="{B20F74FE-495E-441E-84A6-24B2D48AF984}" destId="{086B93E7-8B11-4EDC-BF77-339B4438F4E3}" srcOrd="1" destOrd="0" presId="urn:microsoft.com/office/officeart/2005/8/layout/vProcess5"/>
    <dgm:cxn modelId="{1BF25304-CBAF-41FD-81E5-08578A5C5623}" srcId="{B737D878-271C-4593-BD69-BCECBF1CA081}" destId="{D0BF551F-D3A1-439E-B5D3-D2C31AC22846}" srcOrd="2" destOrd="0" parTransId="{390B27FE-424C-4D39-9001-D21FC09806CF}" sibTransId="{A5D7B1CD-11AA-472A-B747-DC76045113D0}"/>
    <dgm:cxn modelId="{CD2BD804-6F18-455D-84F0-56BE66310716}" srcId="{B20F74FE-495E-441E-84A6-24B2D48AF984}" destId="{F0576D6A-6769-43D9-9897-24F897A39BD4}" srcOrd="1" destOrd="0" parTransId="{31AA9C46-79C0-4BEF-9C85-D83B6B00A966}" sibTransId="{45734A5D-40A3-463A-8A79-E1FCC511BD48}"/>
    <dgm:cxn modelId="{5EC64806-E542-4EAD-9CD0-CCEE0BE0AB14}" type="presOf" srcId="{8F283DF3-5EE8-47A1-9E8B-D3EB95CDF064}" destId="{A0297C06-2C14-4243-ABA2-65C3AFBD73F6}" srcOrd="0" destOrd="3" presId="urn:microsoft.com/office/officeart/2005/8/layout/vProcess5"/>
    <dgm:cxn modelId="{F30E2B0B-5E4E-4165-A5E4-DE98FD2EFA28}" srcId="{BE931740-2D30-4D4D-A0C4-38C4909ED077}" destId="{9D0064C2-194E-4D1B-80F5-48384D7830DA}" srcOrd="0" destOrd="0" parTransId="{243F8F62-0055-4103-873F-AA58EEC145EC}" sibTransId="{E3B1E6A6-3B5A-4C36-AE23-21E500B77BF6}"/>
    <dgm:cxn modelId="{66D7AB0B-6BA1-4067-9B61-F1CFDB2009C3}" type="presOf" srcId="{F0576D6A-6769-43D9-9897-24F897A39BD4}" destId="{086B93E7-8B11-4EDC-BF77-339B4438F4E3}" srcOrd="1" destOrd="2" presId="urn:microsoft.com/office/officeart/2005/8/layout/vProcess5"/>
    <dgm:cxn modelId="{906A000C-37CD-42C4-8504-61C057D200FE}" type="presOf" srcId="{19BA2B37-C061-4AE8-8BED-22697548F84C}" destId="{C2DE0C41-E0E3-42F2-AA5B-3DAD0A68CE84}" srcOrd="0" destOrd="4" presId="urn:microsoft.com/office/officeart/2005/8/layout/vProcess5"/>
    <dgm:cxn modelId="{380C130F-3488-4682-B849-8A672500FB39}" srcId="{D0BF551F-D3A1-439E-B5D3-D2C31AC22846}" destId="{8F283DF3-5EE8-47A1-9E8B-D3EB95CDF064}" srcOrd="2" destOrd="0" parTransId="{40F2A530-D4C8-4589-8E8F-1BD1BA70CF5B}" sibTransId="{C6B7139A-3F0B-4156-AEE0-90352D678F5A}"/>
    <dgm:cxn modelId="{58BA200F-513E-4E7E-A8C8-568EFEC93639}" srcId="{D0BF551F-D3A1-439E-B5D3-D2C31AC22846}" destId="{7DEF0B34-28F2-4605-82D6-0D7C59E85EF7}" srcOrd="3" destOrd="0" parTransId="{07B44A8C-F743-41F5-B3E2-671F8118C318}" sibTransId="{9F94E1BB-E22F-467E-AA49-2E4FE9A458E7}"/>
    <dgm:cxn modelId="{2F8A0B15-FCCE-4CF7-9AB6-EE3AF3E6E307}" type="presOf" srcId="{5F5A5509-B2DB-452A-8D8A-B1F099AD46ED}" destId="{BA7926A7-CC7C-42FC-B939-7D8D0B745B90}" srcOrd="0" destOrd="3" presId="urn:microsoft.com/office/officeart/2005/8/layout/vProcess5"/>
    <dgm:cxn modelId="{B2EDC018-65D7-43FE-903A-0C83619F950B}" type="presOf" srcId="{7DEF0B34-28F2-4605-82D6-0D7C59E85EF7}" destId="{C4216D20-7520-4021-B251-8F4D54DD23CF}" srcOrd="1" destOrd="4" presId="urn:microsoft.com/office/officeart/2005/8/layout/vProcess5"/>
    <dgm:cxn modelId="{66BB5226-DCEC-44F1-B68A-2DD1CAE6AE4E}" type="presOf" srcId="{0414DAAB-134D-4043-A9C9-BF358CA58DB2}" destId="{C2DE0C41-E0E3-42F2-AA5B-3DAD0A68CE84}" srcOrd="0" destOrd="3" presId="urn:microsoft.com/office/officeart/2005/8/layout/vProcess5"/>
    <dgm:cxn modelId="{2828EA26-C9C7-441B-A90D-22F166908326}" type="presOf" srcId="{0414DAAB-134D-4043-A9C9-BF358CA58DB2}" destId="{086B93E7-8B11-4EDC-BF77-339B4438F4E3}" srcOrd="1" destOrd="3" presId="urn:microsoft.com/office/officeart/2005/8/layout/vProcess5"/>
    <dgm:cxn modelId="{212D732A-6B1D-4256-ACEC-809280413DEC}" type="presOf" srcId="{BE931740-2D30-4D4D-A0C4-38C4909ED077}" destId="{52773EC2-0D58-4595-8329-2AA4A24BF68B}" srcOrd="1" destOrd="0" presId="urn:microsoft.com/office/officeart/2005/8/layout/vProcess5"/>
    <dgm:cxn modelId="{FA4DE82B-AB09-4348-AA47-8FE6AA090116}" type="presOf" srcId="{10FB687E-B625-4875-9B24-A258C67E7FB4}" destId="{C2DE0C41-E0E3-42F2-AA5B-3DAD0A68CE84}" srcOrd="0" destOrd="1" presId="urn:microsoft.com/office/officeart/2005/8/layout/vProcess5"/>
    <dgm:cxn modelId="{304AE32C-6FD3-4128-9936-95163528BEB4}" type="presOf" srcId="{9D0064C2-194E-4D1B-80F5-48384D7830DA}" destId="{52773EC2-0D58-4595-8329-2AA4A24BF68B}" srcOrd="1" destOrd="1" presId="urn:microsoft.com/office/officeart/2005/8/layout/vProcess5"/>
    <dgm:cxn modelId="{56AB152E-6C6B-4CA7-87F4-031109AF74EF}" type="presOf" srcId="{10FB687E-B625-4875-9B24-A258C67E7FB4}" destId="{086B93E7-8B11-4EDC-BF77-339B4438F4E3}" srcOrd="1" destOrd="1" presId="urn:microsoft.com/office/officeart/2005/8/layout/vProcess5"/>
    <dgm:cxn modelId="{0291F630-A24E-4B87-B546-6BF48CD17DD0}" type="presOf" srcId="{737ED06A-8380-46E3-B30C-6B87A920C191}" destId="{5DBAD482-E473-4400-924D-DE03A0D448E7}" srcOrd="0" destOrd="0" presId="urn:microsoft.com/office/officeart/2005/8/layout/vProcess5"/>
    <dgm:cxn modelId="{5EB44B34-1830-4946-B887-52ACC62935D7}" type="presOf" srcId="{9D0064C2-194E-4D1B-80F5-48384D7830DA}" destId="{BA7926A7-CC7C-42FC-B939-7D8D0B745B90}" srcOrd="0" destOrd="1" presId="urn:microsoft.com/office/officeart/2005/8/layout/vProcess5"/>
    <dgm:cxn modelId="{BA51E835-7F6A-4B08-B98F-AD9B1070D8E3}" type="presOf" srcId="{F58A722C-4228-4039-9903-CDC2742FD4D5}" destId="{A0297C06-2C14-4243-ABA2-65C3AFBD73F6}" srcOrd="0" destOrd="1" presId="urn:microsoft.com/office/officeart/2005/8/layout/vProcess5"/>
    <dgm:cxn modelId="{B9CB9942-B344-4AF7-8274-2582E26557EE}" type="presOf" srcId="{B20F74FE-495E-441E-84A6-24B2D48AF984}" destId="{C2DE0C41-E0E3-42F2-AA5B-3DAD0A68CE84}" srcOrd="0" destOrd="0" presId="urn:microsoft.com/office/officeart/2005/8/layout/vProcess5"/>
    <dgm:cxn modelId="{C20C7C63-FDF5-4F4A-B2DF-D2EBA4827425}" type="presOf" srcId="{F0576D6A-6769-43D9-9897-24F897A39BD4}" destId="{C2DE0C41-E0E3-42F2-AA5B-3DAD0A68CE84}" srcOrd="0" destOrd="2" presId="urn:microsoft.com/office/officeart/2005/8/layout/vProcess5"/>
    <dgm:cxn modelId="{F9353C65-161A-4F70-B52D-AFB6173C9868}" type="presOf" srcId="{19BA2B37-C061-4AE8-8BED-22697548F84C}" destId="{086B93E7-8B11-4EDC-BF77-339B4438F4E3}" srcOrd="1" destOrd="4" presId="urn:microsoft.com/office/officeart/2005/8/layout/vProcess5"/>
    <dgm:cxn modelId="{7628E746-A524-4431-B442-F2BC690BB06D}" type="presOf" srcId="{DC786203-D3E1-4DC8-8D71-779A475CD075}" destId="{A0297C06-2C14-4243-ABA2-65C3AFBD73F6}" srcOrd="0" destOrd="2" presId="urn:microsoft.com/office/officeart/2005/8/layout/vProcess5"/>
    <dgm:cxn modelId="{179BDD70-EE8D-4474-8613-D890ABB713A7}" type="presOf" srcId="{DC786203-D3E1-4DC8-8D71-779A475CD075}" destId="{C4216D20-7520-4021-B251-8F4D54DD23CF}" srcOrd="1" destOrd="2" presId="urn:microsoft.com/office/officeart/2005/8/layout/vProcess5"/>
    <dgm:cxn modelId="{12E51459-98C2-4C07-9CC8-B5BE63319DB0}" srcId="{D0BF551F-D3A1-439E-B5D3-D2C31AC22846}" destId="{F58A722C-4228-4039-9903-CDC2742FD4D5}" srcOrd="0" destOrd="0" parTransId="{CAF2F389-CB13-4D6D-A7F2-96E9F50FE088}" sibTransId="{F76380C0-2DFB-4413-BD31-AD793A460022}"/>
    <dgm:cxn modelId="{7E470A7F-B6B7-4E73-A3DB-A2FD5A33DF4D}" type="presOf" srcId="{D0BF551F-D3A1-439E-B5D3-D2C31AC22846}" destId="{C4216D20-7520-4021-B251-8F4D54DD23CF}" srcOrd="1" destOrd="0" presId="urn:microsoft.com/office/officeart/2005/8/layout/vProcess5"/>
    <dgm:cxn modelId="{73E09B93-B1B9-4EEC-A3CE-B27121B19001}" type="presOf" srcId="{4B6DF282-D1FF-4903-93F9-A5D6027ACB9F}" destId="{52773EC2-0D58-4595-8329-2AA4A24BF68B}" srcOrd="1" destOrd="2" presId="urn:microsoft.com/office/officeart/2005/8/layout/vProcess5"/>
    <dgm:cxn modelId="{E1346DA1-4FD7-4E41-A94A-D2E894DF782C}" type="presOf" srcId="{7DEF0B34-28F2-4605-82D6-0D7C59E85EF7}" destId="{A0297C06-2C14-4243-ABA2-65C3AFBD73F6}" srcOrd="0" destOrd="4" presId="urn:microsoft.com/office/officeart/2005/8/layout/vProcess5"/>
    <dgm:cxn modelId="{BC5E0BA4-EAAB-4AB2-AA16-D24D316C174E}" srcId="{BE931740-2D30-4D4D-A0C4-38C4909ED077}" destId="{4B6DF282-D1FF-4903-93F9-A5D6027ACB9F}" srcOrd="1" destOrd="0" parTransId="{56E6FD3A-3B1F-48AC-BC25-C909ECD9BAA5}" sibTransId="{B15C6168-B26D-4622-BC8D-8020AF75BBBA}"/>
    <dgm:cxn modelId="{3DFDEAAC-7F52-4065-8BAA-485597C7F70B}" type="presOf" srcId="{6EB1FEB0-8556-43FB-AE5F-01475AD47743}" destId="{ED497324-97C8-4D03-8093-3AB923C2DAFE}" srcOrd="0" destOrd="0" presId="urn:microsoft.com/office/officeart/2005/8/layout/vProcess5"/>
    <dgm:cxn modelId="{397A75B8-9660-426C-AB7E-7365A3CEB643}" type="presOf" srcId="{D0BF551F-D3A1-439E-B5D3-D2C31AC22846}" destId="{A0297C06-2C14-4243-ABA2-65C3AFBD73F6}" srcOrd="0" destOrd="0" presId="urn:microsoft.com/office/officeart/2005/8/layout/vProcess5"/>
    <dgm:cxn modelId="{11DE4CB9-755E-40AB-8808-238F167A0903}" type="presOf" srcId="{5F5A5509-B2DB-452A-8D8A-B1F099AD46ED}" destId="{52773EC2-0D58-4595-8329-2AA4A24BF68B}" srcOrd="1" destOrd="3" presId="urn:microsoft.com/office/officeart/2005/8/layout/vProcess5"/>
    <dgm:cxn modelId="{8EA044BD-3530-4080-81CF-5FB636C3E448}" srcId="{B20F74FE-495E-441E-84A6-24B2D48AF984}" destId="{19BA2B37-C061-4AE8-8BED-22697548F84C}" srcOrd="3" destOrd="0" parTransId="{693E52D9-9C41-4207-BA1F-FAEFCF9F0383}" sibTransId="{E3EAF6D5-7286-4519-90A6-48A4CE6B802D}"/>
    <dgm:cxn modelId="{B25254C8-2E47-46AF-971D-A13C87D8D0B5}" type="presOf" srcId="{BE931740-2D30-4D4D-A0C4-38C4909ED077}" destId="{BA7926A7-CC7C-42FC-B939-7D8D0B745B90}" srcOrd="0" destOrd="0" presId="urn:microsoft.com/office/officeart/2005/8/layout/vProcess5"/>
    <dgm:cxn modelId="{30FDF5CA-AB25-4D32-8823-C4E05FFFF70D}" srcId="{B20F74FE-495E-441E-84A6-24B2D48AF984}" destId="{10FB687E-B625-4875-9B24-A258C67E7FB4}" srcOrd="0" destOrd="0" parTransId="{10D58FFA-A0ED-44F3-9CB4-8AEC56B413A3}" sibTransId="{116C782F-F0F4-40C4-9CE5-B017CF47012E}"/>
    <dgm:cxn modelId="{401809E2-3305-4EAD-9FA8-4599E8A551A8}" srcId="{B20F74FE-495E-441E-84A6-24B2D48AF984}" destId="{0414DAAB-134D-4043-A9C9-BF358CA58DB2}" srcOrd="2" destOrd="0" parTransId="{BFBA08F9-89B7-4370-B1D2-BC5F91AC2C90}" sibTransId="{CD1847E3-1452-4756-B716-225626E1EB0E}"/>
    <dgm:cxn modelId="{0DB350E4-A7F5-47D4-A363-DE1E9B6167D4}" type="presOf" srcId="{B737D878-271C-4593-BD69-BCECBF1CA081}" destId="{FBDFFAC8-AFC2-4967-AE7C-22D75C8D0EC5}" srcOrd="0" destOrd="0" presId="urn:microsoft.com/office/officeart/2005/8/layout/vProcess5"/>
    <dgm:cxn modelId="{6B5FA3ED-39D8-4CFB-988A-15AFC921C281}" type="presOf" srcId="{F58A722C-4228-4039-9903-CDC2742FD4D5}" destId="{C4216D20-7520-4021-B251-8F4D54DD23CF}" srcOrd="1" destOrd="1" presId="urn:microsoft.com/office/officeart/2005/8/layout/vProcess5"/>
    <dgm:cxn modelId="{B6F24DEF-2225-4C98-84BD-E2881C355B02}" srcId="{D0BF551F-D3A1-439E-B5D3-D2C31AC22846}" destId="{DC786203-D3E1-4DC8-8D71-779A475CD075}" srcOrd="1" destOrd="0" parTransId="{63441F0C-7E89-423E-86F0-461179E64ABF}" sibTransId="{30952754-40E8-4D56-BB78-AF6782320F0C}"/>
    <dgm:cxn modelId="{3F35AFEF-D01E-43A2-B224-2CF1E7587880}" type="presOf" srcId="{8F283DF3-5EE8-47A1-9E8B-D3EB95CDF064}" destId="{C4216D20-7520-4021-B251-8F4D54DD23CF}" srcOrd="1" destOrd="3" presId="urn:microsoft.com/office/officeart/2005/8/layout/vProcess5"/>
    <dgm:cxn modelId="{C4ACACF2-E100-45BF-8775-A9009B757BC3}" type="presOf" srcId="{4B6DF282-D1FF-4903-93F9-A5D6027ACB9F}" destId="{BA7926A7-CC7C-42FC-B939-7D8D0B745B90}" srcOrd="0" destOrd="2" presId="urn:microsoft.com/office/officeart/2005/8/layout/vProcess5"/>
    <dgm:cxn modelId="{8C8A43F4-963C-4661-B43A-BBDF035055DB}" srcId="{B737D878-271C-4593-BD69-BCECBF1CA081}" destId="{BE931740-2D30-4D4D-A0C4-38C4909ED077}" srcOrd="1" destOrd="0" parTransId="{59E60481-E7DA-446D-8107-8067998D1692}" sibTransId="{6EB1FEB0-8556-43FB-AE5F-01475AD47743}"/>
    <dgm:cxn modelId="{801E1CF5-C206-476F-9778-8C64D893AF8E}" srcId="{BE931740-2D30-4D4D-A0C4-38C4909ED077}" destId="{5F5A5509-B2DB-452A-8D8A-B1F099AD46ED}" srcOrd="2" destOrd="0" parTransId="{5FFA2136-2214-4A4D-8CE6-97A0AC5388EC}" sibTransId="{5B10B0A8-6D61-40DE-A4C3-CA808C254ED4}"/>
    <dgm:cxn modelId="{FA7FA8FA-A2A5-464C-81FF-E6FA069FE884}" srcId="{B737D878-271C-4593-BD69-BCECBF1CA081}" destId="{B20F74FE-495E-441E-84A6-24B2D48AF984}" srcOrd="0" destOrd="0" parTransId="{A9517A02-96BA-46AD-82A3-F7BA77DB177B}" sibTransId="{737ED06A-8380-46E3-B30C-6B87A920C191}"/>
    <dgm:cxn modelId="{ACF4DA30-77B3-4D39-A2A1-18A6ED9EC23C}" type="presParOf" srcId="{FBDFFAC8-AFC2-4967-AE7C-22D75C8D0EC5}" destId="{146933AC-DC41-4867-BE72-94CDAD4FC13A}" srcOrd="0" destOrd="0" presId="urn:microsoft.com/office/officeart/2005/8/layout/vProcess5"/>
    <dgm:cxn modelId="{2CFA3B0B-7179-43C2-8CE5-1C61D7228FAC}" type="presParOf" srcId="{FBDFFAC8-AFC2-4967-AE7C-22D75C8D0EC5}" destId="{C2DE0C41-E0E3-42F2-AA5B-3DAD0A68CE84}" srcOrd="1" destOrd="0" presId="urn:microsoft.com/office/officeart/2005/8/layout/vProcess5"/>
    <dgm:cxn modelId="{AE83540A-A0FE-4455-B566-BE7DBE8A0D04}" type="presParOf" srcId="{FBDFFAC8-AFC2-4967-AE7C-22D75C8D0EC5}" destId="{BA7926A7-CC7C-42FC-B939-7D8D0B745B90}" srcOrd="2" destOrd="0" presId="urn:microsoft.com/office/officeart/2005/8/layout/vProcess5"/>
    <dgm:cxn modelId="{BA55EF56-A253-4A79-963C-44C8B3694620}" type="presParOf" srcId="{FBDFFAC8-AFC2-4967-AE7C-22D75C8D0EC5}" destId="{A0297C06-2C14-4243-ABA2-65C3AFBD73F6}" srcOrd="3" destOrd="0" presId="urn:microsoft.com/office/officeart/2005/8/layout/vProcess5"/>
    <dgm:cxn modelId="{25C85074-3FE3-4E39-AB83-57DCFDFB4893}" type="presParOf" srcId="{FBDFFAC8-AFC2-4967-AE7C-22D75C8D0EC5}" destId="{5DBAD482-E473-4400-924D-DE03A0D448E7}" srcOrd="4" destOrd="0" presId="urn:microsoft.com/office/officeart/2005/8/layout/vProcess5"/>
    <dgm:cxn modelId="{CF8453C6-ADC5-416E-88E8-D1470B5D9C8C}" type="presParOf" srcId="{FBDFFAC8-AFC2-4967-AE7C-22D75C8D0EC5}" destId="{ED497324-97C8-4D03-8093-3AB923C2DAFE}" srcOrd="5" destOrd="0" presId="urn:microsoft.com/office/officeart/2005/8/layout/vProcess5"/>
    <dgm:cxn modelId="{9686F01D-8A56-445D-8420-DEE741BC12DE}" type="presParOf" srcId="{FBDFFAC8-AFC2-4967-AE7C-22D75C8D0EC5}" destId="{086B93E7-8B11-4EDC-BF77-339B4438F4E3}" srcOrd="6" destOrd="0" presId="urn:microsoft.com/office/officeart/2005/8/layout/vProcess5"/>
    <dgm:cxn modelId="{53E255E4-789B-47DB-B1C1-3A1247E7DA1A}" type="presParOf" srcId="{FBDFFAC8-AFC2-4967-AE7C-22D75C8D0EC5}" destId="{52773EC2-0D58-4595-8329-2AA4A24BF68B}" srcOrd="7" destOrd="0" presId="urn:microsoft.com/office/officeart/2005/8/layout/vProcess5"/>
    <dgm:cxn modelId="{1FDC4A0A-DEA2-4B10-9A2F-EFC8C6089032}" type="presParOf" srcId="{FBDFFAC8-AFC2-4967-AE7C-22D75C8D0EC5}" destId="{C4216D20-7520-4021-B251-8F4D54DD23CF}"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DE0C41-E0E3-42F2-AA5B-3DAD0A68CE84}">
      <dsp:nvSpPr>
        <dsp:cNvPr id="0" name=""/>
        <dsp:cNvSpPr/>
      </dsp:nvSpPr>
      <dsp:spPr>
        <a:xfrm>
          <a:off x="0" y="0"/>
          <a:ext cx="4345682" cy="144915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nl-NL" sz="1800" kern="1200"/>
            <a:t>Stap 1 Analyse</a:t>
          </a:r>
        </a:p>
        <a:p>
          <a:pPr marL="171450" lvl="1" indent="-171450" algn="l" defTabSz="711200">
            <a:lnSpc>
              <a:spcPct val="90000"/>
            </a:lnSpc>
            <a:spcBef>
              <a:spcPct val="0"/>
            </a:spcBef>
            <a:spcAft>
              <a:spcPct val="15000"/>
            </a:spcAft>
            <a:buClr>
              <a:srgbClr val="F19200"/>
            </a:buClr>
            <a:buSzPts val="1100"/>
            <a:buFont typeface="Symbol" panose="05050102010706020507" pitchFamily="18" charset="2"/>
            <a:buChar char=""/>
          </a:pPr>
          <a:r>
            <a:rPr lang="nl-NL" sz="1600" kern="1200">
              <a:effectLst/>
              <a:latin typeface="Calibri" panose="020F0502020204030204" pitchFamily="34" charset="0"/>
              <a:ea typeface="Calibri" panose="020F0502020204030204" pitchFamily="34" charset="0"/>
              <a:cs typeface="Calibri" panose="020F0502020204030204" pitchFamily="34" charset="0"/>
            </a:rPr>
            <a:t>Bureauonderzoek</a:t>
          </a:r>
          <a:endParaRPr lang="nl-NL" sz="1600" kern="1200">
            <a:latin typeface="Calibri" panose="020F0502020204030204" pitchFamily="34" charset="0"/>
            <a:cs typeface="Calibri" panose="020F0502020204030204" pitchFamily="34" charset="0"/>
          </a:endParaRPr>
        </a:p>
        <a:p>
          <a:pPr marL="171450" lvl="1" indent="-171450" algn="l" defTabSz="711200">
            <a:lnSpc>
              <a:spcPct val="90000"/>
            </a:lnSpc>
            <a:spcBef>
              <a:spcPct val="0"/>
            </a:spcBef>
            <a:spcAft>
              <a:spcPct val="15000"/>
            </a:spcAft>
            <a:buClr>
              <a:srgbClr val="F19200"/>
            </a:buClr>
            <a:buSzPts val="1100"/>
            <a:buFont typeface="Symbol" panose="05050102010706020507" pitchFamily="18" charset="2"/>
            <a:buChar char=""/>
          </a:pPr>
          <a:r>
            <a:rPr lang="nl-NL" sz="1600" kern="1200">
              <a:effectLst/>
              <a:latin typeface="Calibri" panose="020F0502020204030204" pitchFamily="34" charset="0"/>
              <a:ea typeface="Calibri" panose="020F0502020204030204" pitchFamily="34" charset="0"/>
              <a:cs typeface="Calibri" panose="020F0502020204030204" pitchFamily="34" charset="0"/>
            </a:rPr>
            <a:t>Ruimtelijke analyse</a:t>
          </a:r>
          <a:endParaRPr lang="nl-NL" sz="1600" kern="1200">
            <a:latin typeface="Calibri" panose="020F0502020204030204" pitchFamily="34" charset="0"/>
            <a:cs typeface="Calibri" panose="020F0502020204030204" pitchFamily="34" charset="0"/>
          </a:endParaRPr>
        </a:p>
        <a:p>
          <a:pPr marL="171450" lvl="1" indent="-171450" algn="l" defTabSz="711200">
            <a:lnSpc>
              <a:spcPct val="90000"/>
            </a:lnSpc>
            <a:spcBef>
              <a:spcPct val="0"/>
            </a:spcBef>
            <a:spcAft>
              <a:spcPct val="15000"/>
            </a:spcAft>
            <a:buClr>
              <a:srgbClr val="F19200"/>
            </a:buClr>
            <a:buSzPts val="1100"/>
            <a:buFont typeface="Symbol" panose="05050102010706020507" pitchFamily="18" charset="2"/>
            <a:buChar char=""/>
          </a:pPr>
          <a:r>
            <a:rPr lang="nl-NL" sz="1600" kern="1200">
              <a:effectLst/>
              <a:latin typeface="Calibri" panose="020F0502020204030204" pitchFamily="34" charset="0"/>
              <a:ea typeface="Calibri" panose="020F0502020204030204" pitchFamily="34" charset="0"/>
              <a:cs typeface="Calibri" panose="020F0502020204030204" pitchFamily="34" charset="0"/>
            </a:rPr>
            <a:t>SWOT-analyse</a:t>
          </a:r>
          <a:endParaRPr lang="nl-NL" sz="1600" kern="1200">
            <a:latin typeface="Calibri" panose="020F0502020204030204" pitchFamily="34" charset="0"/>
            <a:cs typeface="Calibri" panose="020F0502020204030204" pitchFamily="34" charset="0"/>
          </a:endParaRPr>
        </a:p>
        <a:p>
          <a:pPr marL="171450" lvl="1" indent="-171450" algn="l" defTabSz="711200">
            <a:lnSpc>
              <a:spcPct val="90000"/>
            </a:lnSpc>
            <a:spcBef>
              <a:spcPct val="0"/>
            </a:spcBef>
            <a:spcAft>
              <a:spcPct val="15000"/>
            </a:spcAft>
            <a:buClr>
              <a:srgbClr val="F19200"/>
            </a:buClr>
            <a:buSzPts val="1100"/>
            <a:buFont typeface="Symbol" panose="05050102010706020507" pitchFamily="18" charset="2"/>
            <a:buChar char=""/>
          </a:pPr>
          <a:r>
            <a:rPr lang="nl-NL" sz="1600" kern="1200">
              <a:effectLst/>
              <a:latin typeface="Calibri" panose="020F0502020204030204" pitchFamily="34" charset="0"/>
              <a:ea typeface="Calibri" panose="020F0502020204030204" pitchFamily="34" charset="0"/>
              <a:cs typeface="Calibri" panose="020F0502020204030204" pitchFamily="34" charset="0"/>
            </a:rPr>
            <a:t>Opgaven </a:t>
          </a:r>
          <a:endParaRPr lang="nl-NL" sz="1600" kern="1200">
            <a:latin typeface="Calibri" panose="020F0502020204030204" pitchFamily="34" charset="0"/>
            <a:cs typeface="Calibri" panose="020F0502020204030204" pitchFamily="34" charset="0"/>
          </a:endParaRPr>
        </a:p>
      </dsp:txBody>
      <dsp:txXfrm>
        <a:off x="42444" y="42444"/>
        <a:ext cx="2781936" cy="1364263"/>
      </dsp:txXfrm>
    </dsp:sp>
    <dsp:sp modelId="{BA7926A7-CC7C-42FC-B939-7D8D0B745B90}">
      <dsp:nvSpPr>
        <dsp:cNvPr id="0" name=""/>
        <dsp:cNvSpPr/>
      </dsp:nvSpPr>
      <dsp:spPr>
        <a:xfrm>
          <a:off x="383442" y="1690676"/>
          <a:ext cx="4345682" cy="144915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nl-NL" sz="1800" kern="1200"/>
            <a:t>Stap 2 Visie </a:t>
          </a:r>
        </a:p>
        <a:p>
          <a:pPr marL="171450" lvl="1" indent="-171450" algn="l" defTabSz="711200">
            <a:lnSpc>
              <a:spcPct val="90000"/>
            </a:lnSpc>
            <a:spcBef>
              <a:spcPct val="0"/>
            </a:spcBef>
            <a:spcAft>
              <a:spcPct val="15000"/>
            </a:spcAft>
            <a:buClr>
              <a:srgbClr val="F19200"/>
            </a:buClr>
            <a:buSzPts val="1100"/>
            <a:buFont typeface="Symbol" panose="05050102010706020507" pitchFamily="18" charset="2"/>
            <a:buChar char=""/>
          </a:pPr>
          <a:r>
            <a:rPr lang="nl-NL" sz="1600" kern="1200">
              <a:effectLst/>
              <a:latin typeface="Calibri" panose="020F0502020204030204" pitchFamily="34" charset="0"/>
              <a:ea typeface="Calibri" panose="020F0502020204030204" pitchFamily="34" charset="0"/>
              <a:cs typeface="Calibri" panose="020F0502020204030204" pitchFamily="34" charset="0"/>
            </a:rPr>
            <a:t>Ambitieniveau bepalen</a:t>
          </a:r>
          <a:endParaRPr lang="nl-NL" sz="1600" kern="1200">
            <a:latin typeface="Calibri" panose="020F0502020204030204" pitchFamily="34" charset="0"/>
            <a:cs typeface="Calibri" panose="020F0502020204030204" pitchFamily="34" charset="0"/>
          </a:endParaRPr>
        </a:p>
        <a:p>
          <a:pPr marL="171450" lvl="1" indent="-171450" algn="l" defTabSz="711200">
            <a:lnSpc>
              <a:spcPct val="90000"/>
            </a:lnSpc>
            <a:spcBef>
              <a:spcPct val="0"/>
            </a:spcBef>
            <a:spcAft>
              <a:spcPct val="15000"/>
            </a:spcAft>
            <a:buClr>
              <a:srgbClr val="F19200"/>
            </a:buClr>
            <a:buSzPts val="1100"/>
            <a:buFont typeface="Symbol" panose="05050102010706020507" pitchFamily="18" charset="2"/>
            <a:buChar char=""/>
          </a:pPr>
          <a:r>
            <a:rPr lang="nl-NL" sz="1600" kern="1200">
              <a:effectLst/>
              <a:latin typeface="Calibri" panose="020F0502020204030204" pitchFamily="34" charset="0"/>
              <a:ea typeface="Calibri" panose="020F0502020204030204" pitchFamily="34" charset="0"/>
              <a:cs typeface="Calibri" panose="020F0502020204030204" pitchFamily="34" charset="0"/>
            </a:rPr>
            <a:t>Conceptvisie en kansenkaart</a:t>
          </a:r>
          <a:endParaRPr lang="nl-NL" sz="1600" kern="1200">
            <a:latin typeface="Calibri" panose="020F0502020204030204" pitchFamily="34" charset="0"/>
            <a:cs typeface="Calibri" panose="020F0502020204030204" pitchFamily="34" charset="0"/>
          </a:endParaRPr>
        </a:p>
        <a:p>
          <a:pPr marL="171450" lvl="1" indent="-171450" algn="l" defTabSz="711200">
            <a:lnSpc>
              <a:spcPct val="90000"/>
            </a:lnSpc>
            <a:spcBef>
              <a:spcPct val="0"/>
            </a:spcBef>
            <a:spcAft>
              <a:spcPct val="15000"/>
            </a:spcAft>
            <a:buClr>
              <a:srgbClr val="F19200"/>
            </a:buClr>
            <a:buSzPts val="1100"/>
            <a:buFont typeface="Symbol" panose="05050102010706020507" pitchFamily="18" charset="2"/>
            <a:buChar char=""/>
          </a:pPr>
          <a:r>
            <a:rPr lang="nl-NL" sz="1600" kern="1200">
              <a:effectLst/>
              <a:latin typeface="Calibri" panose="020F0502020204030204" pitchFamily="34" charset="0"/>
              <a:cs typeface="Calibri" panose="020F0502020204030204" pitchFamily="34" charset="0"/>
            </a:rPr>
            <a:t>Financieringsmogelijkheden</a:t>
          </a:r>
          <a:endParaRPr lang="nl-NL" sz="1600" kern="1200">
            <a:latin typeface="Calibri" panose="020F0502020204030204" pitchFamily="34" charset="0"/>
            <a:cs typeface="Calibri" panose="020F0502020204030204" pitchFamily="34" charset="0"/>
          </a:endParaRPr>
        </a:p>
      </dsp:txBody>
      <dsp:txXfrm>
        <a:off x="425886" y="1733120"/>
        <a:ext cx="2935403" cy="1364263"/>
      </dsp:txXfrm>
    </dsp:sp>
    <dsp:sp modelId="{A0297C06-2C14-4243-ABA2-65C3AFBD73F6}">
      <dsp:nvSpPr>
        <dsp:cNvPr id="0" name=""/>
        <dsp:cNvSpPr/>
      </dsp:nvSpPr>
      <dsp:spPr>
        <a:xfrm>
          <a:off x="766885" y="3381352"/>
          <a:ext cx="4345682" cy="1449151"/>
        </a:xfrm>
        <a:prstGeom prst="roundRect">
          <a:avLst>
            <a:gd name="adj" fmla="val 10000"/>
          </a:avLst>
        </a:prstGeom>
        <a:solidFill>
          <a:srgbClr val="C710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nl-NL" sz="1800" kern="1200"/>
            <a:t>Stap 3 Uitvoeringsprogramma</a:t>
          </a:r>
        </a:p>
        <a:p>
          <a:pPr marL="57150" lvl="1" indent="-57150" algn="l" defTabSz="444500">
            <a:lnSpc>
              <a:spcPct val="90000"/>
            </a:lnSpc>
            <a:spcBef>
              <a:spcPct val="0"/>
            </a:spcBef>
            <a:spcAft>
              <a:spcPct val="15000"/>
            </a:spcAft>
            <a:buClr>
              <a:srgbClr val="F19200"/>
            </a:buClr>
            <a:buSzPts val="1100"/>
            <a:buFont typeface="Symbol" panose="05050102010706020507" pitchFamily="18" charset="2"/>
            <a:buChar char=""/>
          </a:pPr>
          <a:r>
            <a:rPr lang="nl-NL" sz="1600" kern="1200">
              <a:effectLst/>
              <a:latin typeface="Calibri" panose="020F0502020204030204" pitchFamily="34" charset="0"/>
              <a:cs typeface="Calibri" panose="020F0502020204030204" pitchFamily="34" charset="0"/>
            </a:rPr>
            <a:t> Uitvoeringsprogramma</a:t>
          </a:r>
          <a:endParaRPr lang="nl-NL" sz="1600" kern="1200">
            <a:effectLst/>
            <a:latin typeface="Calibri" panose="020F0502020204030204" pitchFamily="34" charset="0"/>
            <a:ea typeface="Calibri" panose="020F0502020204030204" pitchFamily="34" charset="0"/>
            <a:cs typeface="Calibri" panose="020F0502020204030204" pitchFamily="34" charset="0"/>
          </a:endParaRPr>
        </a:p>
        <a:p>
          <a:pPr marL="57150" lvl="1" indent="-57150" algn="l" defTabSz="444500">
            <a:lnSpc>
              <a:spcPct val="90000"/>
            </a:lnSpc>
            <a:spcBef>
              <a:spcPct val="0"/>
            </a:spcBef>
            <a:spcAft>
              <a:spcPct val="15000"/>
            </a:spcAft>
            <a:buClr>
              <a:srgbClr val="F19200"/>
            </a:buClr>
            <a:buSzPts val="1100"/>
            <a:buFont typeface="Symbol" panose="05050102010706020507" pitchFamily="18" charset="2"/>
            <a:buChar char=""/>
          </a:pPr>
          <a:r>
            <a:rPr lang="nl-NL" sz="1600" kern="1200">
              <a:effectLst/>
              <a:latin typeface="Calibri" panose="020F0502020204030204" pitchFamily="34" charset="0"/>
              <a:cs typeface="Calibri" panose="020F0502020204030204" pitchFamily="34" charset="0"/>
            </a:rPr>
            <a:t> Financieringsmogelijkheden</a:t>
          </a:r>
        </a:p>
        <a:p>
          <a:pPr marL="57150" lvl="1" indent="-57150" algn="l" defTabSz="444500">
            <a:lnSpc>
              <a:spcPct val="90000"/>
            </a:lnSpc>
            <a:spcBef>
              <a:spcPct val="0"/>
            </a:spcBef>
            <a:spcAft>
              <a:spcPct val="15000"/>
            </a:spcAft>
            <a:buClr>
              <a:srgbClr val="F19200"/>
            </a:buClr>
            <a:buSzPts val="1100"/>
            <a:buFont typeface="Symbol" panose="05050102010706020507" pitchFamily="18" charset="2"/>
            <a:buChar char=""/>
          </a:pPr>
          <a:r>
            <a:rPr lang="nl-NL" sz="1600" kern="1200">
              <a:effectLst/>
              <a:latin typeface="Calibri" panose="020F0502020204030204" pitchFamily="34" charset="0"/>
              <a:cs typeface="Calibri" panose="020F0502020204030204" pitchFamily="34" charset="0"/>
            </a:rPr>
            <a:t> Opleveren eindversies</a:t>
          </a:r>
        </a:p>
        <a:p>
          <a:pPr marL="57150" lvl="1" indent="-57150" algn="l" defTabSz="444500">
            <a:lnSpc>
              <a:spcPct val="90000"/>
            </a:lnSpc>
            <a:spcBef>
              <a:spcPct val="0"/>
            </a:spcBef>
            <a:spcAft>
              <a:spcPct val="15000"/>
            </a:spcAft>
            <a:buClr>
              <a:srgbClr val="F19200"/>
            </a:buClr>
            <a:buSzPts val="1100"/>
            <a:buFont typeface="Symbol" panose="05050102010706020507" pitchFamily="18" charset="2"/>
            <a:buChar char=""/>
          </a:pPr>
          <a:endParaRPr lang="nl-NL" sz="1300" kern="1200">
            <a:solidFill>
              <a:srgbClr val="002060"/>
            </a:solidFill>
            <a:effectLst/>
            <a:latin typeface="Calibri" panose="020F0502020204030204" pitchFamily="34" charset="0"/>
            <a:cs typeface="Calibri" panose="020F0502020204030204" pitchFamily="34" charset="0"/>
          </a:endParaRPr>
        </a:p>
      </dsp:txBody>
      <dsp:txXfrm>
        <a:off x="809329" y="3423796"/>
        <a:ext cx="2935403" cy="1364263"/>
      </dsp:txXfrm>
    </dsp:sp>
    <dsp:sp modelId="{5DBAD482-E473-4400-924D-DE03A0D448E7}">
      <dsp:nvSpPr>
        <dsp:cNvPr id="0" name=""/>
        <dsp:cNvSpPr/>
      </dsp:nvSpPr>
      <dsp:spPr>
        <a:xfrm>
          <a:off x="3403734" y="1098939"/>
          <a:ext cx="941948" cy="941948"/>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nl-NL" sz="3600" kern="1200"/>
        </a:p>
      </dsp:txBody>
      <dsp:txXfrm>
        <a:off x="3615672" y="1098939"/>
        <a:ext cx="518072" cy="708816"/>
      </dsp:txXfrm>
    </dsp:sp>
    <dsp:sp modelId="{ED497324-97C8-4D03-8093-3AB923C2DAFE}">
      <dsp:nvSpPr>
        <dsp:cNvPr id="0" name=""/>
        <dsp:cNvSpPr/>
      </dsp:nvSpPr>
      <dsp:spPr>
        <a:xfrm>
          <a:off x="3787177" y="2779955"/>
          <a:ext cx="941948" cy="941948"/>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nl-NL" sz="3600" kern="1200"/>
        </a:p>
      </dsp:txBody>
      <dsp:txXfrm>
        <a:off x="3999115" y="2779955"/>
        <a:ext cx="518072" cy="70881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DED90EB8-8EA1-E74B-9C94-7FB17CF55779}" type="datetimeFigureOut">
              <a:rPr lang="nl-NL" smtClean="0"/>
              <a:t>5-6-2024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A8094F-6AC0-0647-A5F5-B2A12B3FA3E6}" type="slidenum">
              <a:rPr lang="nl-NL" smtClean="0"/>
              <a:t>‹nr.›</a:t>
            </a:fld>
            <a:endParaRPr lang="nl-NL"/>
          </a:p>
        </p:txBody>
      </p:sp>
    </p:spTree>
    <p:extLst>
      <p:ext uri="{BB962C8B-B14F-4D97-AF65-F5344CB8AC3E}">
        <p14:creationId xmlns:p14="http://schemas.microsoft.com/office/powerpoint/2010/main" val="1752977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52000" lvl="1" indent="0">
              <a:buNone/>
            </a:pPr>
            <a:endParaRPr lang="nl-NL"/>
          </a:p>
        </p:txBody>
      </p:sp>
      <p:sp>
        <p:nvSpPr>
          <p:cNvPr id="4" name="Tijdelijke aanduiding voor dianummer 3"/>
          <p:cNvSpPr>
            <a:spLocks noGrp="1"/>
          </p:cNvSpPr>
          <p:nvPr>
            <p:ph type="sldNum" sz="quarter" idx="5"/>
          </p:nvPr>
        </p:nvSpPr>
        <p:spPr/>
        <p:txBody>
          <a:bodyPr/>
          <a:lstStyle/>
          <a:p>
            <a:fld id="{73A8094F-6AC0-0647-A5F5-B2A12B3FA3E6}" type="slidenum">
              <a:rPr lang="nl-NL" smtClean="0"/>
              <a:t>2</a:t>
            </a:fld>
            <a:endParaRPr lang="nl-NL"/>
          </a:p>
        </p:txBody>
      </p:sp>
    </p:spTree>
    <p:extLst>
      <p:ext uri="{BB962C8B-B14F-4D97-AF65-F5344CB8AC3E}">
        <p14:creationId xmlns:p14="http://schemas.microsoft.com/office/powerpoint/2010/main" val="3960166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50825" lvl="1" indent="-250825">
              <a:buClr>
                <a:srgbClr val="F19200"/>
              </a:buClr>
              <a:buFont typeface="Arial" panose="020B0604020202020204" pitchFamily="34" charset="0"/>
              <a:buChar char="•"/>
            </a:pPr>
            <a:r>
              <a:rPr lang="nl-NL" sz="1200">
                <a:latin typeface="Calibri" panose="020F0502020204030204" pitchFamily="34" charset="0"/>
              </a:rPr>
              <a:t>Belevingskwaliteit en landschappelijke kwaliteit bepalen groot deel van de recreatieve waarde van verbindingen. Aandacht voor ruimtelijke kwaliteit daarom voor recreatie van groot belang. </a:t>
            </a:r>
          </a:p>
          <a:p>
            <a:pPr marL="250825" lvl="1" indent="-250825">
              <a:buClr>
                <a:srgbClr val="F19200"/>
              </a:buClr>
              <a:buFont typeface="Arial" panose="020B0604020202020204" pitchFamily="34" charset="0"/>
              <a:buChar char="•"/>
            </a:pPr>
            <a:endParaRPr lang="nl-NL" sz="1200">
              <a:latin typeface="Calibri" panose="020F0502020204030204" pitchFamily="34" charset="0"/>
            </a:endParaRPr>
          </a:p>
          <a:p>
            <a:pPr marL="250825" lvl="1" indent="-250825">
              <a:buClr>
                <a:srgbClr val="F19200"/>
              </a:buClr>
              <a:buFont typeface="Arial" panose="020B0604020202020204" pitchFamily="34" charset="0"/>
              <a:buChar char="•"/>
            </a:pPr>
            <a:r>
              <a:rPr lang="nl-NL" sz="1200">
                <a:latin typeface="Calibri" panose="020F0502020204030204" pitchFamily="34" charset="0"/>
              </a:rPr>
              <a:t>Het kwalitatieve aspect maakt het ambitieniveau moeilijk kwantificeerbaar in hectares.</a:t>
            </a:r>
          </a:p>
          <a:p>
            <a:r>
              <a:rPr lang="nl-NL">
                <a:cs typeface="Times New Roman" panose="02020603050405020304" pitchFamily="18" charset="0"/>
              </a:rPr>
              <a:t>Kwaliteit landschap van grote invloed op beleving </a:t>
            </a:r>
          </a:p>
          <a:p>
            <a:r>
              <a:rPr lang="nl-NL"/>
              <a:t>Mogelijk ook financiële (koppel)kansen </a:t>
            </a:r>
          </a:p>
          <a:p>
            <a:endParaRPr lang="nl-NL"/>
          </a:p>
        </p:txBody>
      </p:sp>
      <p:sp>
        <p:nvSpPr>
          <p:cNvPr id="4" name="Tijdelijke aanduiding voor dianummer 3"/>
          <p:cNvSpPr>
            <a:spLocks noGrp="1"/>
          </p:cNvSpPr>
          <p:nvPr>
            <p:ph type="sldNum" sz="quarter" idx="5"/>
          </p:nvPr>
        </p:nvSpPr>
        <p:spPr/>
        <p:txBody>
          <a:bodyPr/>
          <a:lstStyle/>
          <a:p>
            <a:fld id="{73A8094F-6AC0-0647-A5F5-B2A12B3FA3E6}" type="slidenum">
              <a:rPr lang="nl-NL" smtClean="0"/>
              <a:t>11</a:t>
            </a:fld>
            <a:endParaRPr lang="nl-NL"/>
          </a:p>
        </p:txBody>
      </p:sp>
    </p:spTree>
    <p:extLst>
      <p:ext uri="{BB962C8B-B14F-4D97-AF65-F5344CB8AC3E}">
        <p14:creationId xmlns:p14="http://schemas.microsoft.com/office/powerpoint/2010/main" val="2795177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3A8094F-6AC0-0647-A5F5-B2A12B3FA3E6}" type="slidenum">
              <a:rPr lang="nl-NL" smtClean="0"/>
              <a:t>12</a:t>
            </a:fld>
            <a:endParaRPr lang="nl-NL"/>
          </a:p>
        </p:txBody>
      </p:sp>
    </p:spTree>
    <p:extLst>
      <p:ext uri="{BB962C8B-B14F-4D97-AF65-F5344CB8AC3E}">
        <p14:creationId xmlns:p14="http://schemas.microsoft.com/office/powerpoint/2010/main" val="1139796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3A8094F-6AC0-0647-A5F5-B2A12B3FA3E6}" type="slidenum">
              <a:rPr lang="nl-NL" smtClean="0"/>
              <a:t>13</a:t>
            </a:fld>
            <a:endParaRPr lang="nl-NL"/>
          </a:p>
        </p:txBody>
      </p:sp>
    </p:spTree>
    <p:extLst>
      <p:ext uri="{BB962C8B-B14F-4D97-AF65-F5344CB8AC3E}">
        <p14:creationId xmlns:p14="http://schemas.microsoft.com/office/powerpoint/2010/main" val="404429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3A8094F-6AC0-0647-A5F5-B2A12B3FA3E6}" type="slidenum">
              <a:rPr lang="nl-NL" smtClean="0"/>
              <a:t>14</a:t>
            </a:fld>
            <a:endParaRPr lang="nl-NL"/>
          </a:p>
        </p:txBody>
      </p:sp>
    </p:spTree>
    <p:extLst>
      <p:ext uri="{BB962C8B-B14F-4D97-AF65-F5344CB8AC3E}">
        <p14:creationId xmlns:p14="http://schemas.microsoft.com/office/powerpoint/2010/main" val="2848514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effectLst/>
                <a:latin typeface="Calibri" panose="020F0502020204030204" pitchFamily="34" charset="0"/>
                <a:ea typeface="Times New Roman" panose="02020603050405020304" pitchFamily="18" charset="0"/>
                <a:cs typeface="Times New Roman" panose="02020603050405020304" pitchFamily="18" charset="0"/>
              </a:rPr>
              <a:t>Samengevat: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i="1" dirty="0">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dirty="0">
                <a:effectLst/>
                <a:latin typeface="Calibri" panose="020F0502020204030204" pitchFamily="34" charset="0"/>
                <a:ea typeface="Times New Roman" panose="02020603050405020304" pitchFamily="18" charset="0"/>
                <a:cs typeface="Times New Roman" panose="02020603050405020304" pitchFamily="18" charset="0"/>
              </a:rPr>
              <a:t>‘Regio Westfriesland wil de inwoners van en bezoekers aan de regio voldoende kwalitatief goede en aantrekkelijke recreatiemogelijkheden bieden.’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i="1" strike="noStrike" dirty="0">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strike="noStrike"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Recreatie(voorzieningen) brengen plezier én dragen positief bij aan de fysieke en mentale gezondheid van de inwoners, het zorgt voor een fijne leefomgeving en kan bijdragen aan opgaven voor natuur, biodiversiteit en klimaat.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i="1" strike="noStrike"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strike="noStrike"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Door recreatie integraal als onderdeel bij andere ontwikkelingen mee te nemen begint het letterlijk bij de voordeur. Daarnaast wil de Regio zich inzetten voor een aantrekkelijk en </a:t>
            </a:r>
            <a:r>
              <a:rPr lang="nl-NL" sz="1200" i="1" strike="noStrike"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beleefbaar</a:t>
            </a:r>
            <a:r>
              <a:rPr lang="nl-NL" sz="1200" i="1" strike="noStrike"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landschap met natuur- en cultuurwaarden.‘</a:t>
            </a:r>
            <a:endParaRPr lang="nl-NL" sz="1200" strike="noStrike" dirty="0">
              <a:solidFill>
                <a:srgbClr val="FF0000"/>
              </a:solidFill>
              <a:effectLst/>
              <a:latin typeface="Courier New" panose="02070309020205020404" pitchFamily="49" charset="0"/>
              <a:ea typeface="Times New Roman" panose="02020603050405020304" pitchFamily="18" charset="0"/>
              <a:cs typeface="Times New Roman" panose="02020603050405020304" pitchFamily="18" charset="0"/>
            </a:endParaRPr>
          </a:p>
          <a:p>
            <a:endParaRPr lang="nl-NL" b="1" i="1" dirty="0"/>
          </a:p>
        </p:txBody>
      </p:sp>
      <p:sp>
        <p:nvSpPr>
          <p:cNvPr id="4" name="Tijdelijke aanduiding voor dianummer 3"/>
          <p:cNvSpPr>
            <a:spLocks noGrp="1"/>
          </p:cNvSpPr>
          <p:nvPr>
            <p:ph type="sldNum" sz="quarter" idx="5"/>
          </p:nvPr>
        </p:nvSpPr>
        <p:spPr/>
        <p:txBody>
          <a:bodyPr/>
          <a:lstStyle/>
          <a:p>
            <a:fld id="{73A8094F-6AC0-0647-A5F5-B2A12B3FA3E6}" type="slidenum">
              <a:rPr lang="nl-NL" smtClean="0"/>
              <a:t>15</a:t>
            </a:fld>
            <a:endParaRPr lang="nl-NL"/>
          </a:p>
        </p:txBody>
      </p:sp>
    </p:spTree>
    <p:extLst>
      <p:ext uri="{BB962C8B-B14F-4D97-AF65-F5344CB8AC3E}">
        <p14:creationId xmlns:p14="http://schemas.microsoft.com/office/powerpoint/2010/main" val="4255397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1" i="1"/>
          </a:p>
        </p:txBody>
      </p:sp>
      <p:sp>
        <p:nvSpPr>
          <p:cNvPr id="4" name="Tijdelijke aanduiding voor dianummer 3"/>
          <p:cNvSpPr>
            <a:spLocks noGrp="1"/>
          </p:cNvSpPr>
          <p:nvPr>
            <p:ph type="sldNum" sz="quarter" idx="5"/>
          </p:nvPr>
        </p:nvSpPr>
        <p:spPr/>
        <p:txBody>
          <a:bodyPr/>
          <a:lstStyle/>
          <a:p>
            <a:fld id="{73A8094F-6AC0-0647-A5F5-B2A12B3FA3E6}" type="slidenum">
              <a:rPr lang="nl-NL" smtClean="0"/>
              <a:t>16</a:t>
            </a:fld>
            <a:endParaRPr lang="nl-NL"/>
          </a:p>
        </p:txBody>
      </p:sp>
    </p:spTree>
    <p:extLst>
      <p:ext uri="{BB962C8B-B14F-4D97-AF65-F5344CB8AC3E}">
        <p14:creationId xmlns:p14="http://schemas.microsoft.com/office/powerpoint/2010/main" val="3927836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3A8094F-6AC0-0647-A5F5-B2A12B3FA3E6}" type="slidenum">
              <a:rPr lang="nl-NL" smtClean="0"/>
              <a:t>17</a:t>
            </a:fld>
            <a:endParaRPr lang="nl-NL"/>
          </a:p>
        </p:txBody>
      </p:sp>
    </p:spTree>
    <p:extLst>
      <p:ext uri="{BB962C8B-B14F-4D97-AF65-F5344CB8AC3E}">
        <p14:creationId xmlns:p14="http://schemas.microsoft.com/office/powerpoint/2010/main" val="2437632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52000" lvl="1" indent="0">
              <a:buNone/>
            </a:pPr>
            <a:endParaRPr lang="nl-NL"/>
          </a:p>
        </p:txBody>
      </p:sp>
      <p:sp>
        <p:nvSpPr>
          <p:cNvPr id="4" name="Tijdelijke aanduiding voor dianummer 3"/>
          <p:cNvSpPr>
            <a:spLocks noGrp="1"/>
          </p:cNvSpPr>
          <p:nvPr>
            <p:ph type="sldNum" sz="quarter" idx="5"/>
          </p:nvPr>
        </p:nvSpPr>
        <p:spPr/>
        <p:txBody>
          <a:bodyPr/>
          <a:lstStyle/>
          <a:p>
            <a:fld id="{73A8094F-6AC0-0647-A5F5-B2A12B3FA3E6}" type="slidenum">
              <a:rPr lang="nl-NL" smtClean="0"/>
              <a:t>3</a:t>
            </a:fld>
            <a:endParaRPr lang="nl-NL"/>
          </a:p>
        </p:txBody>
      </p:sp>
    </p:spTree>
    <p:extLst>
      <p:ext uri="{BB962C8B-B14F-4D97-AF65-F5344CB8AC3E}">
        <p14:creationId xmlns:p14="http://schemas.microsoft.com/office/powerpoint/2010/main" val="894409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dirty="0">
                <a:solidFill>
                  <a:srgbClr val="003E6E"/>
                </a:solidFill>
                <a:effectLst/>
                <a:latin typeface="Calibri" panose="020F0502020204030204" pitchFamily="34" charset="0"/>
              </a:rPr>
              <a:t>Door de groei van het inwonertal en ruimtelijke, demografische en maatschappelijke ontwikkelingen, is een nieuwe visie nodig</a:t>
            </a:r>
            <a:br>
              <a:rPr lang="nl-NL" sz="1200" dirty="0"/>
            </a:br>
            <a:endParaRPr lang="nl-NL"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rgbClr val="003E6E"/>
                </a:solidFill>
                <a:latin typeface="Calibri" panose="020F0502020204030204" pitchFamily="34" charset="0"/>
                <a:ea typeface="Times New Roman" panose="02020603050405020304" pitchFamily="18" charset="0"/>
              </a:rPr>
              <a:t>De opdracht die geformuleerd is: Het opstellen van </a:t>
            </a:r>
            <a:r>
              <a:rPr lang="nl-NL" sz="1200" u="sng" dirty="0">
                <a:solidFill>
                  <a:srgbClr val="003E6E"/>
                </a:solidFill>
                <a:latin typeface="Calibri" panose="020F0502020204030204" pitchFamily="34" charset="0"/>
                <a:ea typeface="Times New Roman" panose="02020603050405020304" pitchFamily="18" charset="0"/>
              </a:rPr>
              <a:t>een integrale recreatievisie</a:t>
            </a:r>
            <a:r>
              <a:rPr lang="nl-NL" sz="1200" dirty="0">
                <a:solidFill>
                  <a:srgbClr val="003E6E"/>
                </a:solidFill>
                <a:latin typeface="Calibri" panose="020F0502020204030204" pitchFamily="34" charset="0"/>
                <a:ea typeface="Times New Roman" panose="02020603050405020304" pitchFamily="18" charset="0"/>
              </a:rPr>
              <a:t> voor Westfriesland</a:t>
            </a:r>
            <a:r>
              <a:rPr lang="nl-NL" sz="1200" dirty="0">
                <a:solidFill>
                  <a:srgbClr val="003E6E"/>
                </a:solidFill>
                <a:effectLst/>
                <a:latin typeface="Calibri" panose="020F0502020204030204" pitchFamily="34" charset="0"/>
                <a:ea typeface="Times New Roman" panose="02020603050405020304" pitchFamily="18" charset="0"/>
              </a:rPr>
              <a:t>, in samenhang met </a:t>
            </a:r>
            <a:r>
              <a:rPr lang="nl-NL" sz="1200" dirty="0">
                <a:solidFill>
                  <a:srgbClr val="003E6E"/>
                </a:solidFill>
                <a:latin typeface="Calibri" panose="020F0502020204030204" pitchFamily="34" charset="0"/>
              </a:rPr>
              <a:t>provinciale en regionale ontwikkelingen.</a:t>
            </a:r>
            <a:endParaRPr lang="nl-NL" sz="1200" dirty="0">
              <a:solidFill>
                <a:srgbClr val="003E6E"/>
              </a:solidFill>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Segoe UI" panose="020B0502040204020203" pitchFamily="34" charset="0"/>
              </a:rPr>
              <a:t>Deze visie is ook van belang is voor de gemeente(n) (raden).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Segoe UI" panose="020B0502040204020203" pitchFamily="34" charset="0"/>
              </a:rPr>
              <a:t>Omdat dit een recreatievisie wordt in de brede zin, waarbij de visie verder gaat dan slechts de terreinen van het Recreatieschap.</a:t>
            </a:r>
            <a:endParaRPr lang="nl-NL"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0" i="0" dirty="0">
              <a:solidFill>
                <a:srgbClr val="003E6E"/>
              </a:solidFill>
              <a:effectLst/>
              <a:latin typeface="Calibri" panose="020F0502020204030204" pitchFamily="34" charset="0"/>
            </a:endParaRPr>
          </a:p>
          <a:p>
            <a:r>
              <a:rPr lang="nl-NL" dirty="0"/>
              <a:t>Benutten Omgevingsvisies</a:t>
            </a:r>
          </a:p>
          <a:p>
            <a:r>
              <a:rPr lang="nl-NL" dirty="0"/>
              <a:t>Samenhang met PPLG, Ontwikkelingsperspectief Noord-Holland Noord</a:t>
            </a:r>
            <a:endParaRPr lang="nl-NL" sz="1200" dirty="0"/>
          </a:p>
          <a:p>
            <a:endParaRPr lang="nl-NL" dirty="0"/>
          </a:p>
        </p:txBody>
      </p:sp>
      <p:sp>
        <p:nvSpPr>
          <p:cNvPr id="4" name="Tijdelijke aanduiding voor dianummer 3"/>
          <p:cNvSpPr>
            <a:spLocks noGrp="1"/>
          </p:cNvSpPr>
          <p:nvPr>
            <p:ph type="sldNum" sz="quarter" idx="5"/>
          </p:nvPr>
        </p:nvSpPr>
        <p:spPr/>
        <p:txBody>
          <a:bodyPr/>
          <a:lstStyle/>
          <a:p>
            <a:fld id="{73A8094F-6AC0-0647-A5F5-B2A12B3FA3E6}" type="slidenum">
              <a:rPr lang="nl-NL" smtClean="0"/>
              <a:t>4</a:t>
            </a:fld>
            <a:endParaRPr lang="nl-NL"/>
          </a:p>
        </p:txBody>
      </p:sp>
    </p:spTree>
    <p:extLst>
      <p:ext uri="{BB962C8B-B14F-4D97-AF65-F5344CB8AC3E}">
        <p14:creationId xmlns:p14="http://schemas.microsoft.com/office/powerpoint/2010/main" val="455989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 werken toe naar</a:t>
            </a:r>
            <a:r>
              <a:rPr lang="nl-NL" dirty="0">
                <a:solidFill>
                  <a:schemeClr val="tx1"/>
                </a:solidFill>
              </a:rPr>
              <a:t> Visie en Uitvoeringsprogramma</a:t>
            </a:r>
          </a:p>
          <a:p>
            <a:endParaRPr lang="nl-NL" dirty="0">
              <a:solidFill>
                <a:schemeClr val="tx1"/>
              </a:solidFill>
            </a:endParaRPr>
          </a:p>
          <a:p>
            <a:r>
              <a:rPr lang="nl-NL" dirty="0">
                <a:solidFill>
                  <a:schemeClr val="tx1"/>
                </a:solidFill>
              </a:rPr>
              <a:t>Mede gedragen door stakeholders. We organiseren 2x een klankbordbijeenkomst</a:t>
            </a:r>
          </a:p>
          <a:p>
            <a:endParaRPr lang="nl-NL" dirty="0">
              <a:solidFill>
                <a:schemeClr val="tx1"/>
              </a:solidFill>
            </a:endParaRPr>
          </a:p>
          <a:p>
            <a:r>
              <a:rPr lang="nl-NL" dirty="0">
                <a:solidFill>
                  <a:schemeClr val="tx1"/>
                </a:solidFill>
              </a:rPr>
              <a:t>Raadsleden worden </a:t>
            </a:r>
            <a:r>
              <a:rPr lang="nl-NL" dirty="0">
                <a:solidFill>
                  <a:srgbClr val="FF0000"/>
                </a:solidFill>
              </a:rPr>
              <a:t>tweemaal</a:t>
            </a:r>
            <a:r>
              <a:rPr lang="nl-NL" dirty="0">
                <a:solidFill>
                  <a:schemeClr val="tx1"/>
                </a:solidFill>
              </a:rPr>
              <a:t> gevraagd om zienswijze</a:t>
            </a:r>
          </a:p>
          <a:p>
            <a:pPr lvl="1"/>
            <a:r>
              <a:rPr lang="nl-NL" dirty="0">
                <a:solidFill>
                  <a:srgbClr val="FF0000"/>
                </a:solidFill>
              </a:rPr>
              <a:t>Bepalen</a:t>
            </a:r>
            <a:r>
              <a:rPr lang="nl-NL" dirty="0">
                <a:solidFill>
                  <a:schemeClr val="tx1"/>
                </a:solidFill>
              </a:rPr>
              <a:t> ambitieniveau</a:t>
            </a:r>
          </a:p>
          <a:p>
            <a:pPr lvl="1"/>
            <a:r>
              <a:rPr lang="nl-NL" dirty="0"/>
              <a:t>Vaststellen visie</a:t>
            </a:r>
            <a:endParaRPr lang="nl-NL" dirty="0">
              <a:solidFill>
                <a:schemeClr val="tx1"/>
              </a:solidFill>
            </a:endParaRPr>
          </a:p>
          <a:p>
            <a:endParaRPr lang="nl-NL" dirty="0"/>
          </a:p>
        </p:txBody>
      </p:sp>
      <p:sp>
        <p:nvSpPr>
          <p:cNvPr id="4" name="Tijdelijke aanduiding voor dianummer 3"/>
          <p:cNvSpPr>
            <a:spLocks noGrp="1"/>
          </p:cNvSpPr>
          <p:nvPr>
            <p:ph type="sldNum" sz="quarter" idx="5"/>
          </p:nvPr>
        </p:nvSpPr>
        <p:spPr/>
        <p:txBody>
          <a:bodyPr/>
          <a:lstStyle/>
          <a:p>
            <a:fld id="{73A8094F-6AC0-0647-A5F5-B2A12B3FA3E6}" type="slidenum">
              <a:rPr lang="nl-NL" smtClean="0"/>
              <a:t>5</a:t>
            </a:fld>
            <a:endParaRPr lang="nl-NL"/>
          </a:p>
        </p:txBody>
      </p:sp>
    </p:spTree>
    <p:extLst>
      <p:ext uri="{BB962C8B-B14F-4D97-AF65-F5344CB8AC3E}">
        <p14:creationId xmlns:p14="http://schemas.microsoft.com/office/powerpoint/2010/main" val="981985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1" i="1"/>
          </a:p>
        </p:txBody>
      </p:sp>
      <p:sp>
        <p:nvSpPr>
          <p:cNvPr id="4" name="Tijdelijke aanduiding voor dianummer 3"/>
          <p:cNvSpPr>
            <a:spLocks noGrp="1"/>
          </p:cNvSpPr>
          <p:nvPr>
            <p:ph type="sldNum" sz="quarter" idx="5"/>
          </p:nvPr>
        </p:nvSpPr>
        <p:spPr/>
        <p:txBody>
          <a:bodyPr/>
          <a:lstStyle/>
          <a:p>
            <a:fld id="{73A8094F-6AC0-0647-A5F5-B2A12B3FA3E6}" type="slidenum">
              <a:rPr lang="nl-NL" smtClean="0"/>
              <a:t>6</a:t>
            </a:fld>
            <a:endParaRPr lang="nl-NL"/>
          </a:p>
        </p:txBody>
      </p:sp>
    </p:spTree>
    <p:extLst>
      <p:ext uri="{BB962C8B-B14F-4D97-AF65-F5344CB8AC3E}">
        <p14:creationId xmlns:p14="http://schemas.microsoft.com/office/powerpoint/2010/main" val="1932644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3600" dirty="0"/>
              <a:t>Afgelopen jaren veel kwaliteit aan bestaande toegevoegd</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solidFill>
                  <a:srgbClr val="003E6E"/>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Een aantal recreatiegebieden heeft nog niet het basisniveau van onderhoud en inrichting.</a:t>
            </a:r>
            <a:r>
              <a:rPr lang="nl-NL" sz="1800" dirty="0">
                <a:solidFill>
                  <a:srgbClr val="003E6E"/>
                </a:solidFill>
                <a:effectLst/>
                <a:latin typeface="Calibri" panose="020F0502020204030204" pitchFamily="34" charset="0"/>
                <a:ea typeface="Calibri" panose="020F0502020204030204" pitchFamily="34" charset="0"/>
                <a:cs typeface="Times New Roman" panose="02020603050405020304" pitchFamily="18" charset="0"/>
              </a:rPr>
              <a:t> </a:t>
            </a:r>
          </a:p>
          <a:p>
            <a:r>
              <a:rPr lang="nl-NL" sz="1200" dirty="0"/>
              <a:t>(Vooroever, Enkhuizerzand, Uiterdijk, De </a:t>
            </a:r>
            <a:r>
              <a:rPr lang="nl-NL" sz="1200" dirty="0" err="1"/>
              <a:t>Leijen</a:t>
            </a:r>
            <a:r>
              <a:rPr lang="nl-NL" sz="1200" dirty="0"/>
              <a:t>)</a:t>
            </a:r>
          </a:p>
          <a:p>
            <a:endParaRPr lang="nl-NL" sz="1200" dirty="0">
              <a:solidFill>
                <a:srgbClr val="003E6E"/>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kern="1200" dirty="0">
                <a:solidFill>
                  <a:srgbClr val="FFFFFF"/>
                </a:solidFill>
                <a:effectLst/>
                <a:highlight>
                  <a:srgbClr val="FFFFFF"/>
                </a:highlight>
                <a:latin typeface="Calibri" panose="020F0502020204030204" pitchFamily="34" charset="0"/>
              </a:rPr>
              <a:t>We hebben in de analyse ook gekeken naar wat er op ons af komt. De belangrijkste zaken hiervan, komen terug in de drie opgaven die we op basis daarvan geformuleerd hebben</a:t>
            </a:r>
          </a:p>
          <a:p>
            <a:r>
              <a:rPr lang="nl-NL" sz="1200" dirty="0" err="1">
                <a:solidFill>
                  <a:srgbClr val="003E6E"/>
                </a:solidFill>
                <a:effectLst/>
                <a:latin typeface="Calibri" panose="020F0502020204030204" pitchFamily="34" charset="0"/>
                <a:ea typeface="Calibri" panose="020F0502020204030204" pitchFamily="34" charset="0"/>
                <a:cs typeface="Times New Roman" panose="02020603050405020304" pitchFamily="18" charset="0"/>
              </a:rPr>
              <a:t>creatieschap</a:t>
            </a:r>
            <a:r>
              <a:rPr lang="nl-NL" sz="1200" dirty="0">
                <a:solidFill>
                  <a:srgbClr val="003E6E"/>
                </a:solidFill>
                <a:effectLst/>
                <a:latin typeface="Calibri" panose="020F0502020204030204" pitchFamily="34" charset="0"/>
                <a:ea typeface="Calibri" panose="020F0502020204030204" pitchFamily="34" charset="0"/>
                <a:cs typeface="Times New Roman" panose="02020603050405020304" pitchFamily="18" charset="0"/>
              </a:rPr>
              <a:t> zijn relatief klein en liggen soms geïsoleerd in Westfriesland</a:t>
            </a:r>
            <a:endParaRPr lang="nl-NL" dirty="0"/>
          </a:p>
        </p:txBody>
      </p:sp>
      <p:sp>
        <p:nvSpPr>
          <p:cNvPr id="4" name="Tijdelijke aanduiding voor dianummer 3"/>
          <p:cNvSpPr>
            <a:spLocks noGrp="1"/>
          </p:cNvSpPr>
          <p:nvPr>
            <p:ph type="sldNum" sz="quarter" idx="5"/>
          </p:nvPr>
        </p:nvSpPr>
        <p:spPr/>
        <p:txBody>
          <a:bodyPr/>
          <a:lstStyle/>
          <a:p>
            <a:fld id="{73A8094F-6AC0-0647-A5F5-B2A12B3FA3E6}" type="slidenum">
              <a:rPr lang="nl-NL" smtClean="0"/>
              <a:t>7</a:t>
            </a:fld>
            <a:endParaRPr lang="nl-NL"/>
          </a:p>
        </p:txBody>
      </p:sp>
    </p:spTree>
    <p:extLst>
      <p:ext uri="{BB962C8B-B14F-4D97-AF65-F5344CB8AC3E}">
        <p14:creationId xmlns:p14="http://schemas.microsoft.com/office/powerpoint/2010/main" val="1817085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l" rtl="0" eaLnBrk="1" fontAlgn="t" latinLnBrk="0" hangingPunct="1">
              <a:spcBef>
                <a:spcPts val="0"/>
              </a:spcBef>
              <a:spcAft>
                <a:spcPts val="0"/>
              </a:spcAft>
            </a:pPr>
            <a:r>
              <a:rPr lang="nl-NL" sz="1800" b="0" i="0" u="none" strike="noStrike" kern="1200" dirty="0">
                <a:solidFill>
                  <a:srgbClr val="FFFFFF"/>
                </a:solidFill>
                <a:effectLst/>
                <a:highlight>
                  <a:srgbClr val="FFFFFF"/>
                </a:highlight>
                <a:latin typeface="Calibri" panose="020F0502020204030204" pitchFamily="34" charset="0"/>
              </a:rPr>
              <a:t>We hebben in de analyse ook gekeken naar wat er op ons af komt. De belangrijkste zaken hiervan, komen terug in de drie opgaven die we op basis daarvan geformuleerd hebben</a:t>
            </a:r>
          </a:p>
          <a:p>
            <a:pPr marL="0" indent="0" algn="l" rtl="0" eaLnBrk="1" fontAlgn="t" latinLnBrk="0" hangingPunct="1">
              <a:spcBef>
                <a:spcPts val="0"/>
              </a:spcBef>
              <a:spcAft>
                <a:spcPts val="0"/>
              </a:spcAft>
            </a:pPr>
            <a:endParaRPr lang="nl-NL" sz="1800" b="0" i="0" u="none" strike="noStrike" kern="1200" dirty="0">
              <a:solidFill>
                <a:srgbClr val="FFFFFF"/>
              </a:solidFill>
              <a:effectLst/>
              <a:highlight>
                <a:srgbClr val="FFFFFF"/>
              </a:highlight>
              <a:latin typeface="Calibri" panose="020F0502020204030204" pitchFamily="34" charset="0"/>
            </a:endParaRPr>
          </a:p>
          <a:p>
            <a:pPr marL="0" indent="0" algn="l" rtl="0" eaLnBrk="1" fontAlgn="t" latinLnBrk="0" hangingPunct="1">
              <a:spcBef>
                <a:spcPts val="0"/>
              </a:spcBef>
              <a:spcAft>
                <a:spcPts val="0"/>
              </a:spcAft>
            </a:pPr>
            <a:r>
              <a:rPr lang="nl-NL" sz="1800" b="0" i="0" u="none" strike="noStrike" kern="1200" dirty="0">
                <a:solidFill>
                  <a:srgbClr val="FFFFFF"/>
                </a:solidFill>
                <a:effectLst/>
                <a:highlight>
                  <a:srgbClr val="FFFFFF"/>
                </a:highlight>
                <a:latin typeface="Calibri" panose="020F0502020204030204" pitchFamily="34" charset="0"/>
              </a:rPr>
              <a:t>1. Ontwikkelen en uitbreiden van het aanbod aan recreatieruimte, met voorzieningen inspelen op behoefte.</a:t>
            </a:r>
            <a:endParaRPr lang="nl-NL" sz="1800" b="0" i="0" u="none" strike="noStrike" dirty="0">
              <a:effectLst/>
              <a:highlight>
                <a:srgbClr val="FFFFFF"/>
              </a:highlight>
              <a:latin typeface="Arial" panose="020B0604020202020204" pitchFamily="34" charset="0"/>
            </a:endParaRPr>
          </a:p>
          <a:p>
            <a:pPr marL="0" indent="0" algn="l" rtl="0" eaLnBrk="1" fontAlgn="t" latinLnBrk="0" hangingPunct="1">
              <a:spcBef>
                <a:spcPts val="0"/>
              </a:spcBef>
              <a:spcAft>
                <a:spcPts val="0"/>
              </a:spcAft>
            </a:pPr>
            <a:r>
              <a:rPr lang="nl-NL" sz="1800" b="0" i="0" u="none" strike="noStrike" kern="1200" dirty="0">
                <a:solidFill>
                  <a:srgbClr val="FFFFFF"/>
                </a:solidFill>
                <a:effectLst/>
                <a:latin typeface="Calibri" panose="020F0502020204030204" pitchFamily="34" charset="0"/>
              </a:rPr>
              <a:t>2. Verbinden van groengebieden met woonkernen, de kustzone d.m.v. paden en routes voor wandelen, fietsen en varen. Recreatie vanaf de voordeur. </a:t>
            </a:r>
            <a:endParaRPr lang="nl-NL" sz="1800" b="0" i="0" u="none" strike="noStrike" dirty="0">
              <a:effectLst/>
              <a:latin typeface="Arial" panose="020B0604020202020204" pitchFamily="34" charset="0"/>
            </a:endParaRPr>
          </a:p>
          <a:p>
            <a:pPr marL="0" indent="0" algn="l" rtl="0" eaLnBrk="1" fontAlgn="t" latinLnBrk="0" hangingPunct="1">
              <a:spcBef>
                <a:spcPts val="0"/>
              </a:spcBef>
              <a:spcAft>
                <a:spcPts val="0"/>
              </a:spcAft>
            </a:pPr>
            <a:r>
              <a:rPr lang="nl-NL" sz="1800" b="0" i="0" u="none" strike="noStrike" kern="1200" dirty="0">
                <a:solidFill>
                  <a:srgbClr val="FFFFFF"/>
                </a:solidFill>
                <a:effectLst/>
                <a:highlight>
                  <a:srgbClr val="FFFFFF"/>
                </a:highlight>
                <a:latin typeface="Calibri" panose="020F0502020204030204" pitchFamily="34" charset="0"/>
              </a:rPr>
              <a:t>3. Recreatie integraal meenemen  in ontwikkelingen in stedelijke en landelijk gebied, aansluiten op landschapstypen Westfriesland en die </a:t>
            </a:r>
            <a:r>
              <a:rPr lang="nl-NL" sz="1800" b="0" i="0" u="none" strike="noStrike" kern="1200" dirty="0" err="1">
                <a:solidFill>
                  <a:srgbClr val="FFFFFF"/>
                </a:solidFill>
                <a:effectLst/>
                <a:highlight>
                  <a:srgbClr val="FFFFFF"/>
                </a:highlight>
                <a:latin typeface="Calibri" panose="020F0502020204030204" pitchFamily="34" charset="0"/>
              </a:rPr>
              <a:t>beleefbaar</a:t>
            </a:r>
            <a:r>
              <a:rPr lang="nl-NL" sz="1800" b="0" i="0" u="none" strike="noStrike" kern="1200" dirty="0">
                <a:solidFill>
                  <a:srgbClr val="FFFFFF"/>
                </a:solidFill>
                <a:effectLst/>
                <a:highlight>
                  <a:srgbClr val="FFFFFF"/>
                </a:highlight>
                <a:latin typeface="Calibri" panose="020F0502020204030204" pitchFamily="34" charset="0"/>
              </a:rPr>
              <a:t> maken</a:t>
            </a:r>
            <a:endParaRPr lang="nl-NL" sz="1800" b="0" i="0" u="none" strike="noStrike" dirty="0">
              <a:effectLst/>
              <a:highlight>
                <a:srgbClr val="FFFFFF"/>
              </a:highlight>
              <a:latin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73A8094F-6AC0-0647-A5F5-B2A12B3FA3E6}" type="slidenum">
              <a:rPr lang="nl-NL" smtClean="0"/>
              <a:t>8</a:t>
            </a:fld>
            <a:endParaRPr lang="nl-NL"/>
          </a:p>
        </p:txBody>
      </p:sp>
    </p:spTree>
    <p:extLst>
      <p:ext uri="{BB962C8B-B14F-4D97-AF65-F5344CB8AC3E}">
        <p14:creationId xmlns:p14="http://schemas.microsoft.com/office/powerpoint/2010/main" val="654087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b="1">
                <a:cs typeface="Times New Roman" panose="02020603050405020304" pitchFamily="18" charset="0"/>
              </a:rPr>
              <a:t>1. Toename bevolking en recreatiebehoefte</a:t>
            </a:r>
          </a:p>
          <a:p>
            <a:pPr marL="0" indent="0">
              <a:buNone/>
            </a:pPr>
            <a:r>
              <a:rPr lang="nl-NL" b="1">
                <a:cs typeface="Times New Roman" panose="02020603050405020304" pitchFamily="18" charset="0"/>
              </a:rPr>
              <a:t> </a:t>
            </a:r>
          </a:p>
          <a:p>
            <a:r>
              <a:rPr lang="nl-NL">
                <a:cs typeface="Times New Roman" panose="02020603050405020304" pitchFamily="18" charset="0"/>
              </a:rPr>
              <a:t>Onderzoek provincie: tekort recreatieruimte groeit naar circa 2.400 ha / 250 km routes in 2040</a:t>
            </a:r>
          </a:p>
          <a:p>
            <a:r>
              <a:rPr lang="nl-NL">
                <a:cs typeface="Times New Roman" panose="02020603050405020304" pitchFamily="18" charset="0"/>
              </a:rPr>
              <a:t>Hier is een overlap waardoor hectaren en kilometers niet 1-op-1 uitwisselbaar zijn.</a:t>
            </a:r>
          </a:p>
          <a:p>
            <a:r>
              <a:rPr lang="nl-NL">
                <a:solidFill>
                  <a:srgbClr val="003E6E"/>
                </a:solidFill>
                <a:effectLst/>
                <a:ea typeface="Calibri" panose="020F0502020204030204" pitchFamily="34" charset="0"/>
                <a:cs typeface="Times New Roman" panose="02020603050405020304" pitchFamily="18" charset="0"/>
              </a:rPr>
              <a:t>Bestaande gebieden worden goed gebruikt en </a:t>
            </a:r>
            <a:r>
              <a:rPr lang="nl-NL">
                <a:ea typeface="Calibri" panose="020F0502020204030204" pitchFamily="34" charset="0"/>
                <a:cs typeface="Times New Roman" panose="02020603050405020304" pitchFamily="18" charset="0"/>
              </a:rPr>
              <a:t>verschillende</a:t>
            </a:r>
            <a:r>
              <a:rPr lang="nl-NL">
                <a:solidFill>
                  <a:srgbClr val="003E6E"/>
                </a:solidFill>
                <a:effectLst/>
                <a:ea typeface="Calibri" panose="020F0502020204030204" pitchFamily="34" charset="0"/>
                <a:cs typeface="Times New Roman" panose="02020603050405020304" pitchFamily="18" charset="0"/>
              </a:rPr>
              <a:t> gebieden (Vooroever en Streekbos) zijn op momenten te druk.</a:t>
            </a:r>
          </a:p>
          <a:p>
            <a:r>
              <a:rPr lang="nl-NL">
                <a:cs typeface="Times New Roman" panose="02020603050405020304" pitchFamily="18" charset="0"/>
              </a:rPr>
              <a:t>Recreatiebehoefte verandert door de tijd: gebieden hebbe daarom regelmatig update nodig.</a:t>
            </a:r>
            <a:endParaRPr lang="nl-NL"/>
          </a:p>
          <a:p>
            <a:endParaRPr lang="nl-NL" b="0" i="0">
              <a:solidFill>
                <a:srgbClr val="000000"/>
              </a:solidFill>
              <a:effectLst/>
            </a:endParaRPr>
          </a:p>
          <a:p>
            <a:pPr marL="0" indent="0">
              <a:buNone/>
            </a:pPr>
            <a:r>
              <a:rPr lang="nl-NL" sz="1200">
                <a:latin typeface="Calibri" panose="020F0502020204030204" pitchFamily="34" charset="0"/>
              </a:rPr>
              <a:t>Recreatieve behoeften veranderen door de tijd. Er is behoefte aan afwisseling in recreatiemogelijkheden en soorten beleving. Gebieden hebben daarom regelmatig een update nodig.</a:t>
            </a:r>
          </a:p>
          <a:p>
            <a:endParaRPr lang="nl-NL"/>
          </a:p>
        </p:txBody>
      </p:sp>
      <p:sp>
        <p:nvSpPr>
          <p:cNvPr id="4" name="Tijdelijke aanduiding voor dianummer 3"/>
          <p:cNvSpPr>
            <a:spLocks noGrp="1"/>
          </p:cNvSpPr>
          <p:nvPr>
            <p:ph type="sldNum" sz="quarter" idx="5"/>
          </p:nvPr>
        </p:nvSpPr>
        <p:spPr/>
        <p:txBody>
          <a:bodyPr/>
          <a:lstStyle/>
          <a:p>
            <a:fld id="{73A8094F-6AC0-0647-A5F5-B2A12B3FA3E6}" type="slidenum">
              <a:rPr lang="nl-NL" smtClean="0"/>
              <a:t>9</a:t>
            </a:fld>
            <a:endParaRPr lang="nl-NL"/>
          </a:p>
        </p:txBody>
      </p:sp>
    </p:spTree>
    <p:extLst>
      <p:ext uri="{BB962C8B-B14F-4D97-AF65-F5344CB8AC3E}">
        <p14:creationId xmlns:p14="http://schemas.microsoft.com/office/powerpoint/2010/main" val="3967592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Meer bewegingsruimte nodig </a:t>
            </a:r>
          </a:p>
        </p:txBody>
      </p:sp>
      <p:sp>
        <p:nvSpPr>
          <p:cNvPr id="4" name="Tijdelijke aanduiding voor dianummer 3"/>
          <p:cNvSpPr>
            <a:spLocks noGrp="1"/>
          </p:cNvSpPr>
          <p:nvPr>
            <p:ph type="sldNum" sz="quarter" idx="5"/>
          </p:nvPr>
        </p:nvSpPr>
        <p:spPr/>
        <p:txBody>
          <a:bodyPr/>
          <a:lstStyle/>
          <a:p>
            <a:fld id="{73A8094F-6AC0-0647-A5F5-B2A12B3FA3E6}" type="slidenum">
              <a:rPr lang="nl-NL" smtClean="0"/>
              <a:t>10</a:t>
            </a:fld>
            <a:endParaRPr lang="nl-NL"/>
          </a:p>
        </p:txBody>
      </p:sp>
    </p:spTree>
    <p:extLst>
      <p:ext uri="{BB962C8B-B14F-4D97-AF65-F5344CB8AC3E}">
        <p14:creationId xmlns:p14="http://schemas.microsoft.com/office/powerpoint/2010/main" val="27464397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8" name="Tijdelijke aanduiding voor afbeelding 8"/>
          <p:cNvSpPr>
            <a:spLocks noGrp="1"/>
          </p:cNvSpPr>
          <p:nvPr>
            <p:ph type="pic" sz="quarter" idx="11" hasCustomPrompt="1"/>
          </p:nvPr>
        </p:nvSpPr>
        <p:spPr>
          <a:xfrm>
            <a:off x="0" y="0"/>
            <a:ext cx="12192000" cy="6858000"/>
          </a:xfrm>
        </p:spPr>
        <p:txBody>
          <a:bodyPr/>
          <a:lstStyle>
            <a:lvl1pPr marL="0" indent="0" algn="l">
              <a:buFontTx/>
              <a:buNone/>
              <a:defRPr sz="1600" baseline="0"/>
            </a:lvl1pPr>
          </a:lstStyle>
          <a:p>
            <a:r>
              <a:rPr lang="nl-NL"/>
              <a:t>Klik op het pictogram in het midden om een achtergrondafbeelding toe te voegen. </a:t>
            </a:r>
            <a:br>
              <a:rPr lang="nl-NL"/>
            </a:br>
            <a:r>
              <a:rPr lang="nl-NL"/>
              <a:t>Verplaats deze vervolgens naar de achtergrond om de tekst te typen, het beeldmerk en de witte achtergrond te tonen.</a:t>
            </a:r>
          </a:p>
        </p:txBody>
      </p:sp>
      <p:sp>
        <p:nvSpPr>
          <p:cNvPr id="18" name="Tijdelijke aanduiding voor afbeelding 2"/>
          <p:cNvSpPr>
            <a:spLocks noGrp="1"/>
          </p:cNvSpPr>
          <p:nvPr>
            <p:ph type="pic" sz="quarter" idx="14" hasCustomPrompt="1"/>
          </p:nvPr>
        </p:nvSpPr>
        <p:spPr>
          <a:xfrm>
            <a:off x="3398400" y="4014000"/>
            <a:ext cx="5366400" cy="2552400"/>
          </a:xfrm>
          <a:blipFill>
            <a:blip r:embed="rId2" cstate="email">
              <a:extLst>
                <a:ext uri="{28A0092B-C50C-407E-A947-70E740481C1C}">
                  <a14:useLocalDpi xmlns:a14="http://schemas.microsoft.com/office/drawing/2010/main"/>
                </a:ext>
              </a:extLst>
            </a:blip>
            <a:stretch>
              <a:fillRect/>
            </a:stretch>
          </a:blipFill>
        </p:spPr>
        <p:txBody>
          <a:bodyPr/>
          <a:lstStyle>
            <a:lvl1pPr marL="0" indent="0">
              <a:buFontTx/>
              <a:buNone/>
              <a:defRPr sz="800"/>
            </a:lvl1pPr>
          </a:lstStyle>
          <a:p>
            <a:r>
              <a:rPr lang="nl-NL"/>
              <a:t> </a:t>
            </a:r>
          </a:p>
        </p:txBody>
      </p:sp>
      <p:sp>
        <p:nvSpPr>
          <p:cNvPr id="12" name="Titel 1"/>
          <p:cNvSpPr>
            <a:spLocks noGrp="1"/>
          </p:cNvSpPr>
          <p:nvPr>
            <p:ph type="ctrTitle"/>
          </p:nvPr>
        </p:nvSpPr>
        <p:spPr>
          <a:xfrm>
            <a:off x="3696000" y="4320000"/>
            <a:ext cx="4800000" cy="954000"/>
          </a:xfrm>
        </p:spPr>
        <p:txBody>
          <a:bodyPr anchor="ctr" anchorCtr="0"/>
          <a:lstStyle>
            <a:lvl1pPr algn="ctr">
              <a:defRPr sz="2800" cap="all" baseline="0">
                <a:latin typeface="Calibri" panose="020F0502020204030204" pitchFamily="34" charset="0"/>
              </a:defRPr>
            </a:lvl1pPr>
          </a:lstStyle>
          <a:p>
            <a:r>
              <a:rPr lang="nl-NL"/>
              <a:t>Klik om stijl te bewerken</a:t>
            </a:r>
          </a:p>
        </p:txBody>
      </p:sp>
      <p:sp>
        <p:nvSpPr>
          <p:cNvPr id="13" name="Ondertitel 2"/>
          <p:cNvSpPr>
            <a:spLocks noGrp="1"/>
          </p:cNvSpPr>
          <p:nvPr>
            <p:ph type="subTitle" idx="1"/>
          </p:nvPr>
        </p:nvSpPr>
        <p:spPr>
          <a:xfrm>
            <a:off x="3696000" y="5472000"/>
            <a:ext cx="4800000" cy="540000"/>
          </a:xfrm>
        </p:spPr>
        <p:txBody>
          <a:bodyPr/>
          <a:lstStyle>
            <a:lvl1pPr marL="0" indent="0" algn="ctr">
              <a:buNone/>
              <a:defRPr sz="2000" b="0" i="1"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14" name="Tijdelijke aanduiding voor tekst 7"/>
          <p:cNvSpPr>
            <a:spLocks noGrp="1"/>
          </p:cNvSpPr>
          <p:nvPr>
            <p:ph type="body" sz="quarter" idx="10"/>
          </p:nvPr>
        </p:nvSpPr>
        <p:spPr>
          <a:xfrm>
            <a:off x="3696000" y="6120000"/>
            <a:ext cx="4800000" cy="540000"/>
          </a:xfrm>
        </p:spPr>
        <p:txBody>
          <a:bodyPr/>
          <a:lstStyle>
            <a:lvl1pPr marL="0" indent="0" algn="ctr">
              <a:buFontTx/>
              <a:buNone/>
              <a:defRPr sz="2000"/>
            </a:lvl1pPr>
          </a:lstStyle>
          <a:p>
            <a:pPr lvl="0"/>
            <a:r>
              <a:rPr lang="nl-NL"/>
              <a:t>Klikken om de tekststijl van het model te bewerken</a:t>
            </a:r>
          </a:p>
        </p:txBody>
      </p:sp>
      <p:sp>
        <p:nvSpPr>
          <p:cNvPr id="9" name="Tijdelijke aanduiding voor afbeelding 12"/>
          <p:cNvSpPr>
            <a:spLocks noGrp="1"/>
          </p:cNvSpPr>
          <p:nvPr>
            <p:ph type="pic" sz="quarter" idx="13" hasCustomPrompt="1"/>
          </p:nvPr>
        </p:nvSpPr>
        <p:spPr>
          <a:xfrm>
            <a:off x="9168000" y="404812"/>
            <a:ext cx="1440000" cy="1440000"/>
          </a:xfrm>
          <a:blipFill>
            <a:blip r:embed="rId3" cstate="email">
              <a:extLst>
                <a:ext uri="{28A0092B-C50C-407E-A947-70E740481C1C}">
                  <a14:useLocalDpi xmlns:a14="http://schemas.microsoft.com/office/drawing/2010/main"/>
                </a:ext>
              </a:extLst>
            </a:blip>
            <a:stretch>
              <a:fillRect/>
            </a:stretch>
          </a:blipFill>
        </p:spPr>
        <p:txBody>
          <a:bodyPr/>
          <a:lstStyle>
            <a:lvl1pPr marL="0" indent="0">
              <a:buFontTx/>
              <a:buNone/>
              <a:defRPr sz="800" baseline="0"/>
            </a:lvl1pPr>
          </a:lstStyle>
          <a:p>
            <a:r>
              <a:rPr lang="nl-NL"/>
              <a:t> </a:t>
            </a:r>
          </a:p>
        </p:txBody>
      </p:sp>
      <p:sp>
        <p:nvSpPr>
          <p:cNvPr id="10" name="Tijdelijke aanduiding voor dianummer 5"/>
          <p:cNvSpPr>
            <a:spLocks noGrp="1"/>
          </p:cNvSpPr>
          <p:nvPr>
            <p:ph type="sldNum" sz="quarter" idx="4"/>
          </p:nvPr>
        </p:nvSpPr>
        <p:spPr>
          <a:xfrm>
            <a:off x="10752000" y="6356351"/>
            <a:ext cx="480000" cy="288000"/>
          </a:xfrm>
          <a:prstGeom prst="rect">
            <a:avLst/>
          </a:prstGeom>
        </p:spPr>
        <p:txBody>
          <a:bodyPr vert="horz" lIns="0" tIns="0" rIns="0" bIns="0" rtlCol="0" anchor="t" anchorCtr="0"/>
          <a:lstStyle>
            <a:lvl1pPr algn="r">
              <a:defRPr sz="800" baseline="0">
                <a:solidFill>
                  <a:srgbClr val="003E6E"/>
                </a:solidFill>
              </a:defRPr>
            </a:lvl1pPr>
          </a:lstStyle>
          <a:p>
            <a:fld id="{CCE2CA98-A1E7-D24B-AD7E-D96FD089CBFD}" type="slidenum">
              <a:rPr lang="nl-NL" smtClean="0"/>
              <a:pPr/>
              <a:t>‹nr.›</a:t>
            </a:fld>
            <a:endParaRPr lang="nl-NL"/>
          </a:p>
        </p:txBody>
      </p:sp>
    </p:spTree>
    <p:extLst>
      <p:ext uri="{BB962C8B-B14F-4D97-AF65-F5344CB8AC3E}">
        <p14:creationId xmlns:p14="http://schemas.microsoft.com/office/powerpoint/2010/main" val="1396662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ianummer 5"/>
          <p:cNvSpPr>
            <a:spLocks noGrp="1"/>
          </p:cNvSpPr>
          <p:nvPr>
            <p:ph type="sldNum" sz="quarter" idx="4"/>
          </p:nvPr>
        </p:nvSpPr>
        <p:spPr>
          <a:xfrm>
            <a:off x="10752000" y="6356351"/>
            <a:ext cx="480000" cy="288000"/>
          </a:xfrm>
          <a:prstGeom prst="rect">
            <a:avLst/>
          </a:prstGeom>
        </p:spPr>
        <p:txBody>
          <a:bodyPr vert="horz" lIns="0" tIns="0" rIns="0" bIns="0" rtlCol="0" anchor="t" anchorCtr="0"/>
          <a:lstStyle>
            <a:lvl1pPr algn="r">
              <a:defRPr sz="800" baseline="0">
                <a:solidFill>
                  <a:srgbClr val="003E6E"/>
                </a:solidFill>
              </a:defRPr>
            </a:lvl1pPr>
          </a:lstStyle>
          <a:p>
            <a:fld id="{CCE2CA98-A1E7-D24B-AD7E-D96FD089CBFD}" type="slidenum">
              <a:rPr lang="nl-NL" smtClean="0"/>
              <a:pPr/>
              <a:t>‹nr.›</a:t>
            </a:fld>
            <a:endParaRPr lang="nl-NL"/>
          </a:p>
        </p:txBody>
      </p:sp>
    </p:spTree>
    <p:extLst>
      <p:ext uri="{BB962C8B-B14F-4D97-AF65-F5344CB8AC3E}">
        <p14:creationId xmlns:p14="http://schemas.microsoft.com/office/powerpoint/2010/main" val="1105333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lotdiaVragen">
    <p:spTree>
      <p:nvGrpSpPr>
        <p:cNvPr id="1" name=""/>
        <p:cNvGrpSpPr/>
        <p:nvPr/>
      </p:nvGrpSpPr>
      <p:grpSpPr>
        <a:xfrm>
          <a:off x="0" y="0"/>
          <a:ext cx="0" cy="0"/>
          <a:chOff x="0" y="0"/>
          <a:chExt cx="0" cy="0"/>
        </a:xfrm>
      </p:grpSpPr>
      <p:sp>
        <p:nvSpPr>
          <p:cNvPr id="3" name="Tijdelijke aanduiding voor afbeelding 2"/>
          <p:cNvSpPr>
            <a:spLocks noGrp="1"/>
          </p:cNvSpPr>
          <p:nvPr>
            <p:ph type="pic" sz="quarter" idx="10" hasCustomPrompt="1"/>
          </p:nvPr>
        </p:nvSpPr>
        <p:spPr>
          <a:xfrm>
            <a:off x="3412800" y="2116800"/>
            <a:ext cx="5366400" cy="2552400"/>
          </a:xfrm>
          <a:blipFill>
            <a:blip r:embed="rId2" cstate="email">
              <a:extLst>
                <a:ext uri="{28A0092B-C50C-407E-A947-70E740481C1C}">
                  <a14:useLocalDpi xmlns:a14="http://schemas.microsoft.com/office/drawing/2010/main"/>
                </a:ext>
              </a:extLst>
            </a:blip>
            <a:stretch>
              <a:fillRect/>
            </a:stretch>
          </a:blipFill>
        </p:spPr>
        <p:txBody>
          <a:bodyPr/>
          <a:lstStyle>
            <a:lvl1pPr marL="0" indent="0">
              <a:buFontTx/>
              <a:buNone/>
              <a:defRPr sz="800"/>
            </a:lvl1pPr>
          </a:lstStyle>
          <a:p>
            <a:r>
              <a:rPr lang="nl-NL"/>
              <a:t> </a:t>
            </a:r>
          </a:p>
        </p:txBody>
      </p:sp>
      <p:sp>
        <p:nvSpPr>
          <p:cNvPr id="12" name="Titel 1"/>
          <p:cNvSpPr>
            <a:spLocks noGrp="1"/>
          </p:cNvSpPr>
          <p:nvPr>
            <p:ph type="ctrTitle"/>
          </p:nvPr>
        </p:nvSpPr>
        <p:spPr>
          <a:xfrm>
            <a:off x="3696000" y="3060000"/>
            <a:ext cx="4800000" cy="954000"/>
          </a:xfrm>
        </p:spPr>
        <p:txBody>
          <a:bodyPr anchor="ctr" anchorCtr="0"/>
          <a:lstStyle>
            <a:lvl1pPr algn="ctr">
              <a:defRPr sz="2800" cap="all" baseline="0">
                <a:latin typeface="Calibri" panose="020F0502020204030204" pitchFamily="34" charset="0"/>
              </a:defRPr>
            </a:lvl1pPr>
          </a:lstStyle>
          <a:p>
            <a:r>
              <a:rPr lang="nl-NL"/>
              <a:t>Klik om stijl te bewerken</a:t>
            </a:r>
          </a:p>
        </p:txBody>
      </p:sp>
      <p:sp>
        <p:nvSpPr>
          <p:cNvPr id="15" name="Tijdelijke aanduiding voor afbeelding 12"/>
          <p:cNvSpPr>
            <a:spLocks noGrp="1"/>
          </p:cNvSpPr>
          <p:nvPr>
            <p:ph type="pic" sz="quarter" idx="13" hasCustomPrompt="1"/>
          </p:nvPr>
        </p:nvSpPr>
        <p:spPr>
          <a:xfrm>
            <a:off x="9168000" y="404812"/>
            <a:ext cx="1440000" cy="1440000"/>
          </a:xfrm>
          <a:blipFill>
            <a:blip r:embed="rId3" cstate="email">
              <a:extLst>
                <a:ext uri="{28A0092B-C50C-407E-A947-70E740481C1C}">
                  <a14:useLocalDpi xmlns:a14="http://schemas.microsoft.com/office/drawing/2010/main"/>
                </a:ext>
              </a:extLst>
            </a:blip>
            <a:stretch>
              <a:fillRect/>
            </a:stretch>
          </a:blipFill>
        </p:spPr>
        <p:txBody>
          <a:bodyPr/>
          <a:lstStyle>
            <a:lvl1pPr marL="0" indent="0">
              <a:buFontTx/>
              <a:buNone/>
              <a:defRPr sz="800" baseline="0"/>
            </a:lvl1pPr>
          </a:lstStyle>
          <a:p>
            <a:r>
              <a:rPr lang="nl-NL"/>
              <a:t> </a:t>
            </a:r>
          </a:p>
        </p:txBody>
      </p:sp>
      <p:sp>
        <p:nvSpPr>
          <p:cNvPr id="6" name="Tijdelijke aanduiding voor dianummer 5"/>
          <p:cNvSpPr>
            <a:spLocks noGrp="1"/>
          </p:cNvSpPr>
          <p:nvPr>
            <p:ph type="sldNum" sz="quarter" idx="4"/>
          </p:nvPr>
        </p:nvSpPr>
        <p:spPr>
          <a:xfrm>
            <a:off x="10752000" y="6356351"/>
            <a:ext cx="480000" cy="288000"/>
          </a:xfrm>
          <a:prstGeom prst="rect">
            <a:avLst/>
          </a:prstGeom>
        </p:spPr>
        <p:txBody>
          <a:bodyPr vert="horz" lIns="0" tIns="0" rIns="0" bIns="0" rtlCol="0" anchor="t" anchorCtr="0"/>
          <a:lstStyle>
            <a:lvl1pPr algn="r">
              <a:defRPr sz="800" baseline="0">
                <a:solidFill>
                  <a:srgbClr val="003E6E"/>
                </a:solidFill>
              </a:defRPr>
            </a:lvl1pPr>
          </a:lstStyle>
          <a:p>
            <a:fld id="{CCE2CA98-A1E7-D24B-AD7E-D96FD089CBFD}" type="slidenum">
              <a:rPr lang="nl-NL" smtClean="0"/>
              <a:pPr/>
              <a:t>‹nr.›</a:t>
            </a:fld>
            <a:endParaRPr lang="nl-NL"/>
          </a:p>
        </p:txBody>
      </p:sp>
      <p:sp>
        <p:nvSpPr>
          <p:cNvPr id="9" name="Tijdelijke aanduiding voor afbeelding 8"/>
          <p:cNvSpPr>
            <a:spLocks noGrp="1"/>
          </p:cNvSpPr>
          <p:nvPr>
            <p:ph type="pic" sz="quarter" idx="11" hasCustomPrompt="1"/>
          </p:nvPr>
        </p:nvSpPr>
        <p:spPr>
          <a:xfrm>
            <a:off x="0" y="0"/>
            <a:ext cx="12192000" cy="6858000"/>
          </a:xfrm>
        </p:spPr>
        <p:txBody>
          <a:bodyPr/>
          <a:lstStyle>
            <a:lvl1pPr marL="0" indent="0" algn="l">
              <a:buFontTx/>
              <a:buNone/>
              <a:defRPr sz="1600" baseline="0"/>
            </a:lvl1pPr>
          </a:lstStyle>
          <a:p>
            <a:r>
              <a:rPr lang="nl-NL"/>
              <a:t>Klik op het pictogram in het midden om een achtergrondafbeelding toe te voegen. </a:t>
            </a:r>
            <a:br>
              <a:rPr lang="nl-NL"/>
            </a:br>
            <a:r>
              <a:rPr lang="nl-NL"/>
              <a:t>Verplaats deze vervolgens naar de achtergrond om de tekst te typen, het beeldmerk en de witte achtergrond te tonen.</a:t>
            </a:r>
          </a:p>
        </p:txBody>
      </p:sp>
    </p:spTree>
    <p:extLst>
      <p:ext uri="{BB962C8B-B14F-4D97-AF65-F5344CB8AC3E}">
        <p14:creationId xmlns:p14="http://schemas.microsoft.com/office/powerpoint/2010/main" val="1786502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SlotdiaAdres">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4603" y="-891480"/>
            <a:ext cx="12293537" cy="8690984"/>
          </a:xfrm>
          <a:prstGeom prst="rect">
            <a:avLst/>
          </a:prstGeom>
        </p:spPr>
      </p:pic>
    </p:spTree>
    <p:extLst>
      <p:ext uri="{BB962C8B-B14F-4D97-AF65-F5344CB8AC3E}">
        <p14:creationId xmlns:p14="http://schemas.microsoft.com/office/powerpoint/2010/main" val="2651453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Slotdia">
    <p:spTree>
      <p:nvGrpSpPr>
        <p:cNvPr id="1" name=""/>
        <p:cNvGrpSpPr/>
        <p:nvPr/>
      </p:nvGrpSpPr>
      <p:grpSpPr>
        <a:xfrm>
          <a:off x="0" y="0"/>
          <a:ext cx="0" cy="0"/>
          <a:chOff x="0" y="0"/>
          <a:chExt cx="0" cy="0"/>
        </a:xfrm>
      </p:grpSpPr>
      <p:pic>
        <p:nvPicPr>
          <p:cNvPr id="2" name="Picture 3" descr="C:\Users\Esther\AppData\Local\Microsoft\Windows\INetCache\Content.Outlook\HC3DVVSI\BB_vlakkenpagina (2).png"/>
          <p:cNvPicPr>
            <a:picLocks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36715" y="-27384"/>
            <a:ext cx="12801176" cy="6984776"/>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userDrawn="1"/>
        </p:nvSpPr>
        <p:spPr>
          <a:xfrm>
            <a:off x="3431704" y="2420888"/>
            <a:ext cx="2088232" cy="2016224"/>
          </a:xfrm>
          <a:prstGeom prst="rect">
            <a:avLst/>
          </a:prstGeom>
          <a:solidFill>
            <a:schemeClr val="bg1"/>
          </a:solidFill>
        </p:spPr>
        <p:txBody>
          <a:bodyPr wrap="square" rtlCol="0">
            <a:spAutoFit/>
          </a:bodyPr>
          <a:lstStyle/>
          <a:p>
            <a:endParaRPr lang="nl-NL"/>
          </a:p>
        </p:txBody>
      </p:sp>
      <p:pic>
        <p:nvPicPr>
          <p:cNvPr id="5" name="Afbeelding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96858" y="2520004"/>
            <a:ext cx="1157924" cy="1890000"/>
          </a:xfrm>
          <a:prstGeom prst="rect">
            <a:avLst/>
          </a:prstGeom>
        </p:spPr>
      </p:pic>
    </p:spTree>
    <p:extLst>
      <p:ext uri="{BB962C8B-B14F-4D97-AF65-F5344CB8AC3E}">
        <p14:creationId xmlns:p14="http://schemas.microsoft.com/office/powerpoint/2010/main" val="2560614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4" name="Tijdelijke aanduiding voor inhoud 3"/>
          <p:cNvSpPr>
            <a:spLocks noGrp="1"/>
          </p:cNvSpPr>
          <p:nvPr>
            <p:ph sz="quarter" idx="10" hasCustomPrompt="1"/>
          </p:nvPr>
        </p:nvSpPr>
        <p:spPr>
          <a:xfrm>
            <a:off x="1439334" y="1440000"/>
            <a:ext cx="9313333" cy="4068000"/>
          </a:xfrm>
        </p:spPr>
        <p:txBody>
          <a:bodyPr wrap="square"/>
          <a:lstStyle>
            <a:lvl1pPr marL="250825" indent="-250825">
              <a:defRPr/>
            </a:lvl1pPr>
            <a:lvl2pPr marL="594900" indent="-342900">
              <a:buClr>
                <a:srgbClr val="E78B2D"/>
              </a:buClr>
              <a:buFont typeface="Calibri" panose="020F0502020204030204" pitchFamily="34" charset="0"/>
              <a:buChar char="–"/>
              <a:defRPr lang="nl-NL" sz="2200" kern="1200" dirty="0" smtClean="0">
                <a:solidFill>
                  <a:schemeClr val="tx1"/>
                </a:solidFill>
                <a:latin typeface="+mn-lt"/>
                <a:ea typeface="+mn-ea"/>
                <a:cs typeface="+mn-cs"/>
              </a:defRPr>
            </a:lvl2pPr>
            <a:lvl3pPr>
              <a:defRPr lang="nl-NL" sz="2200" kern="1200" cap="none" baseline="0" dirty="0" smtClean="0">
                <a:solidFill>
                  <a:srgbClr val="F19200"/>
                </a:solidFill>
                <a:latin typeface="Calibri" panose="020F0502020204030204" pitchFamily="34" charset="0"/>
                <a:ea typeface="+mn-ea"/>
                <a:cs typeface="+mn-cs"/>
              </a:defRPr>
            </a:lvl3pPr>
            <a:lvl4pPr>
              <a:defRPr lang="nl-NL" sz="2000" b="0" i="0" kern="1200" baseline="0" dirty="0" smtClean="0">
                <a:solidFill>
                  <a:schemeClr val="tx1"/>
                </a:solidFill>
                <a:latin typeface="Calibri" panose="020F0502020204030204" pitchFamily="34" charset="0"/>
                <a:ea typeface="+mn-ea"/>
                <a:cs typeface="+mn-cs"/>
              </a:defRPr>
            </a:lvl4pPr>
            <a:lvl5pPr>
              <a:defRPr/>
            </a:lvl5pPr>
          </a:lstStyle>
          <a:p>
            <a:pPr lvl="0"/>
            <a:r>
              <a:rPr lang="nl-NL"/>
              <a:t>Klik om de modelstijlen te bewerken </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5"/>
          <p:cNvSpPr>
            <a:spLocks noGrp="1"/>
          </p:cNvSpPr>
          <p:nvPr>
            <p:ph type="sldNum" sz="quarter" idx="4"/>
          </p:nvPr>
        </p:nvSpPr>
        <p:spPr>
          <a:xfrm>
            <a:off x="10752000" y="6356351"/>
            <a:ext cx="480000" cy="288000"/>
          </a:xfrm>
          <a:prstGeom prst="rect">
            <a:avLst/>
          </a:prstGeom>
        </p:spPr>
        <p:txBody>
          <a:bodyPr vert="horz" lIns="0" tIns="0" rIns="0" bIns="0" rtlCol="0" anchor="t" anchorCtr="0"/>
          <a:lstStyle>
            <a:lvl1pPr algn="r">
              <a:defRPr sz="800" baseline="0">
                <a:solidFill>
                  <a:srgbClr val="003E6E"/>
                </a:solidFill>
              </a:defRPr>
            </a:lvl1pPr>
          </a:lstStyle>
          <a:p>
            <a:fld id="{CCE2CA98-A1E7-D24B-AD7E-D96FD089CBFD}" type="slidenum">
              <a:rPr lang="nl-NL" smtClean="0"/>
              <a:pPr/>
              <a:t>‹nr.›</a:t>
            </a:fld>
            <a:endParaRPr lang="nl-NL"/>
          </a:p>
        </p:txBody>
      </p:sp>
    </p:spTree>
    <p:extLst>
      <p:ext uri="{BB962C8B-B14F-4D97-AF65-F5344CB8AC3E}">
        <p14:creationId xmlns:p14="http://schemas.microsoft.com/office/powerpoint/2010/main" val="1705535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object in 2 kolomm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4" name="Tijdelijke aanduiding voor inhoud 3"/>
          <p:cNvSpPr>
            <a:spLocks noGrp="1"/>
          </p:cNvSpPr>
          <p:nvPr>
            <p:ph sz="quarter" idx="10"/>
          </p:nvPr>
        </p:nvSpPr>
        <p:spPr>
          <a:xfrm>
            <a:off x="1439334" y="1440000"/>
            <a:ext cx="9313333" cy="4068000"/>
          </a:xfrm>
        </p:spPr>
        <p:txBody>
          <a:bodyPr numCol="2" spcCol="180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5"/>
          <p:cNvSpPr>
            <a:spLocks noGrp="1"/>
          </p:cNvSpPr>
          <p:nvPr>
            <p:ph type="sldNum" sz="quarter" idx="4"/>
          </p:nvPr>
        </p:nvSpPr>
        <p:spPr>
          <a:xfrm>
            <a:off x="10752000" y="6356351"/>
            <a:ext cx="480000" cy="288000"/>
          </a:xfrm>
          <a:prstGeom prst="rect">
            <a:avLst/>
          </a:prstGeom>
        </p:spPr>
        <p:txBody>
          <a:bodyPr vert="horz" lIns="0" tIns="0" rIns="0" bIns="0" rtlCol="0" anchor="t" anchorCtr="0"/>
          <a:lstStyle>
            <a:lvl1pPr algn="r">
              <a:defRPr sz="800" baseline="0">
                <a:solidFill>
                  <a:srgbClr val="003E6E"/>
                </a:solidFill>
              </a:defRPr>
            </a:lvl1pPr>
          </a:lstStyle>
          <a:p>
            <a:fld id="{CCE2CA98-A1E7-D24B-AD7E-D96FD089CBFD}" type="slidenum">
              <a:rPr lang="nl-NL" smtClean="0"/>
              <a:pPr/>
              <a:t>‹nr.›</a:t>
            </a:fld>
            <a:endParaRPr lang="nl-NL"/>
          </a:p>
        </p:txBody>
      </p:sp>
    </p:spTree>
    <p:extLst>
      <p:ext uri="{BB962C8B-B14F-4D97-AF65-F5344CB8AC3E}">
        <p14:creationId xmlns:p14="http://schemas.microsoft.com/office/powerpoint/2010/main" val="2696945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tekst, 2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4" name="Tijdelijke aanduiding voor inhoud 3"/>
          <p:cNvSpPr>
            <a:spLocks noGrp="1"/>
          </p:cNvSpPr>
          <p:nvPr>
            <p:ph sz="quarter" idx="10"/>
          </p:nvPr>
        </p:nvSpPr>
        <p:spPr>
          <a:xfrm>
            <a:off x="6576000" y="1440000"/>
            <a:ext cx="3676800" cy="17964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11"/>
          </p:nvPr>
        </p:nvSpPr>
        <p:spPr>
          <a:xfrm>
            <a:off x="1439333" y="1439863"/>
            <a:ext cx="4560000" cy="4068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inhoud 3"/>
          <p:cNvSpPr>
            <a:spLocks noGrp="1"/>
          </p:cNvSpPr>
          <p:nvPr>
            <p:ph sz="quarter" idx="12"/>
          </p:nvPr>
        </p:nvSpPr>
        <p:spPr>
          <a:xfrm>
            <a:off x="6576000" y="3420000"/>
            <a:ext cx="3676800" cy="17964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ianummer 5"/>
          <p:cNvSpPr>
            <a:spLocks noGrp="1"/>
          </p:cNvSpPr>
          <p:nvPr>
            <p:ph type="sldNum" sz="quarter" idx="4"/>
          </p:nvPr>
        </p:nvSpPr>
        <p:spPr>
          <a:xfrm>
            <a:off x="10752000" y="6356351"/>
            <a:ext cx="480000" cy="288000"/>
          </a:xfrm>
          <a:prstGeom prst="rect">
            <a:avLst/>
          </a:prstGeom>
        </p:spPr>
        <p:txBody>
          <a:bodyPr vert="horz" lIns="0" tIns="0" rIns="0" bIns="0" rtlCol="0" anchor="t" anchorCtr="0"/>
          <a:lstStyle>
            <a:lvl1pPr algn="r">
              <a:defRPr sz="800" baseline="0">
                <a:solidFill>
                  <a:srgbClr val="003E6E"/>
                </a:solidFill>
              </a:defRPr>
            </a:lvl1pPr>
          </a:lstStyle>
          <a:p>
            <a:fld id="{CCE2CA98-A1E7-D24B-AD7E-D96FD089CBFD}" type="slidenum">
              <a:rPr lang="nl-NL" smtClean="0"/>
              <a:pPr/>
              <a:t>‹nr.›</a:t>
            </a:fld>
            <a:endParaRPr lang="nl-NL"/>
          </a:p>
        </p:txBody>
      </p:sp>
    </p:spTree>
    <p:extLst>
      <p:ext uri="{BB962C8B-B14F-4D97-AF65-F5344CB8AC3E}">
        <p14:creationId xmlns:p14="http://schemas.microsoft.com/office/powerpoint/2010/main" val="487919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el, tekst, 2 objecten">
    <p:spTree>
      <p:nvGrpSpPr>
        <p:cNvPr id="1" name=""/>
        <p:cNvGrpSpPr/>
        <p:nvPr/>
      </p:nvGrpSpPr>
      <p:grpSpPr>
        <a:xfrm>
          <a:off x="0" y="0"/>
          <a:ext cx="0" cy="0"/>
          <a:chOff x="0" y="0"/>
          <a:chExt cx="0" cy="0"/>
        </a:xfrm>
      </p:grpSpPr>
      <p:sp>
        <p:nvSpPr>
          <p:cNvPr id="9" name="Rond diagonale hoek rechthoek 8"/>
          <p:cNvSpPr/>
          <p:nvPr userDrawn="1"/>
        </p:nvSpPr>
        <p:spPr>
          <a:xfrm>
            <a:off x="6815563" y="1412776"/>
            <a:ext cx="3936437" cy="4095087"/>
          </a:xfrm>
          <a:prstGeom prst="round2DiagRect">
            <a:avLst>
              <a:gd name="adj1" fmla="val 7380"/>
              <a:gd name="adj2" fmla="val 0"/>
            </a:avLst>
          </a:prstGeom>
          <a:solidFill>
            <a:srgbClr val="003E6E"/>
          </a:solidFill>
          <a:ln w="88900" cap="sq">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2" name="Titel 1"/>
          <p:cNvSpPr>
            <a:spLocks noGrp="1"/>
          </p:cNvSpPr>
          <p:nvPr>
            <p:ph type="title"/>
          </p:nvPr>
        </p:nvSpPr>
        <p:spPr/>
        <p:txBody>
          <a:bodyPr/>
          <a:lstStyle/>
          <a:p>
            <a:r>
              <a:rPr lang="nl-NL"/>
              <a:t>Klik om stijl te bewerken</a:t>
            </a:r>
          </a:p>
        </p:txBody>
      </p:sp>
      <p:sp>
        <p:nvSpPr>
          <p:cNvPr id="5" name="Tijdelijke aanduiding voor tekst 4"/>
          <p:cNvSpPr>
            <a:spLocks noGrp="1"/>
          </p:cNvSpPr>
          <p:nvPr>
            <p:ph type="body" sz="quarter" idx="11"/>
          </p:nvPr>
        </p:nvSpPr>
        <p:spPr>
          <a:xfrm>
            <a:off x="1439333" y="1439863"/>
            <a:ext cx="4560000" cy="4068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tekst 4"/>
          <p:cNvSpPr>
            <a:spLocks noGrp="1"/>
          </p:cNvSpPr>
          <p:nvPr>
            <p:ph type="body" sz="quarter" idx="12"/>
          </p:nvPr>
        </p:nvSpPr>
        <p:spPr>
          <a:xfrm>
            <a:off x="7056107" y="1521024"/>
            <a:ext cx="3456384" cy="374441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4"/>
          </p:nvPr>
        </p:nvSpPr>
        <p:spPr>
          <a:xfrm>
            <a:off x="10752000" y="6356351"/>
            <a:ext cx="480000" cy="288000"/>
          </a:xfrm>
          <a:prstGeom prst="rect">
            <a:avLst/>
          </a:prstGeom>
        </p:spPr>
        <p:txBody>
          <a:bodyPr vert="horz" lIns="0" tIns="0" rIns="0" bIns="0" rtlCol="0" anchor="t" anchorCtr="0"/>
          <a:lstStyle>
            <a:lvl1pPr algn="r">
              <a:defRPr sz="800" baseline="0">
                <a:solidFill>
                  <a:srgbClr val="003E6E"/>
                </a:solidFill>
              </a:defRPr>
            </a:lvl1pPr>
          </a:lstStyle>
          <a:p>
            <a:fld id="{CCE2CA98-A1E7-D24B-AD7E-D96FD089CBFD}" type="slidenum">
              <a:rPr lang="nl-NL" smtClean="0"/>
              <a:pPr/>
              <a:t>‹nr.›</a:t>
            </a:fld>
            <a:endParaRPr lang="nl-NL"/>
          </a:p>
        </p:txBody>
      </p:sp>
    </p:spTree>
    <p:extLst>
      <p:ext uri="{BB962C8B-B14F-4D97-AF65-F5344CB8AC3E}">
        <p14:creationId xmlns:p14="http://schemas.microsoft.com/office/powerpoint/2010/main" val="362896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el, tekst, 2 objecten">
    <p:spTree>
      <p:nvGrpSpPr>
        <p:cNvPr id="1" name=""/>
        <p:cNvGrpSpPr/>
        <p:nvPr/>
      </p:nvGrpSpPr>
      <p:grpSpPr>
        <a:xfrm>
          <a:off x="0" y="0"/>
          <a:ext cx="0" cy="0"/>
          <a:chOff x="0" y="0"/>
          <a:chExt cx="0" cy="0"/>
        </a:xfrm>
      </p:grpSpPr>
      <p:sp>
        <p:nvSpPr>
          <p:cNvPr id="9" name="Rond diagonale hoek rechthoek 8"/>
          <p:cNvSpPr/>
          <p:nvPr userDrawn="1"/>
        </p:nvSpPr>
        <p:spPr>
          <a:xfrm>
            <a:off x="1461365" y="1412777"/>
            <a:ext cx="9312000" cy="3938555"/>
          </a:xfrm>
          <a:prstGeom prst="round2DiagRect">
            <a:avLst>
              <a:gd name="adj1" fmla="val 7380"/>
              <a:gd name="adj2" fmla="val 0"/>
            </a:avLst>
          </a:prstGeom>
          <a:solidFill>
            <a:srgbClr val="003E6E"/>
          </a:solidFill>
          <a:ln w="88900" cap="sq">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2" name="Titel 1"/>
          <p:cNvSpPr>
            <a:spLocks noGrp="1"/>
          </p:cNvSpPr>
          <p:nvPr>
            <p:ph type="title"/>
          </p:nvPr>
        </p:nvSpPr>
        <p:spPr/>
        <p:txBody>
          <a:bodyPr/>
          <a:lstStyle/>
          <a:p>
            <a:r>
              <a:rPr lang="nl-NL"/>
              <a:t>Klik om stijl te bewerken</a:t>
            </a:r>
          </a:p>
        </p:txBody>
      </p:sp>
      <p:sp>
        <p:nvSpPr>
          <p:cNvPr id="8" name="Tijdelijke aanduiding voor tekst 4"/>
          <p:cNvSpPr>
            <a:spLocks noGrp="1"/>
          </p:cNvSpPr>
          <p:nvPr>
            <p:ph type="body" sz="quarter" idx="12"/>
          </p:nvPr>
        </p:nvSpPr>
        <p:spPr>
          <a:xfrm>
            <a:off x="1775885" y="1521024"/>
            <a:ext cx="8736607" cy="374441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4"/>
          </p:nvPr>
        </p:nvSpPr>
        <p:spPr>
          <a:xfrm>
            <a:off x="10752000" y="6356351"/>
            <a:ext cx="480000" cy="288000"/>
          </a:xfrm>
          <a:prstGeom prst="rect">
            <a:avLst/>
          </a:prstGeom>
        </p:spPr>
        <p:txBody>
          <a:bodyPr vert="horz" lIns="0" tIns="0" rIns="0" bIns="0" rtlCol="0" anchor="t" anchorCtr="0"/>
          <a:lstStyle>
            <a:lvl1pPr algn="r">
              <a:defRPr sz="800" baseline="0">
                <a:solidFill>
                  <a:srgbClr val="003E6E"/>
                </a:solidFill>
              </a:defRPr>
            </a:lvl1pPr>
          </a:lstStyle>
          <a:p>
            <a:fld id="{CCE2CA98-A1E7-D24B-AD7E-D96FD089CBFD}" type="slidenum">
              <a:rPr lang="nl-NL" smtClean="0"/>
              <a:pPr/>
              <a:t>‹nr.›</a:t>
            </a:fld>
            <a:endParaRPr lang="nl-NL"/>
          </a:p>
        </p:txBody>
      </p:sp>
    </p:spTree>
    <p:extLst>
      <p:ext uri="{BB962C8B-B14F-4D97-AF65-F5344CB8AC3E}">
        <p14:creationId xmlns:p14="http://schemas.microsoft.com/office/powerpoint/2010/main" val="1429754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fbeelding + beeldmerk wit">
    <p:spTree>
      <p:nvGrpSpPr>
        <p:cNvPr id="1" name=""/>
        <p:cNvGrpSpPr/>
        <p:nvPr/>
      </p:nvGrpSpPr>
      <p:grpSpPr>
        <a:xfrm>
          <a:off x="0" y="0"/>
          <a:ext cx="0" cy="0"/>
          <a:chOff x="0" y="0"/>
          <a:chExt cx="0" cy="0"/>
        </a:xfrm>
      </p:grpSpPr>
      <p:sp>
        <p:nvSpPr>
          <p:cNvPr id="15" name="Tijdelijke aanduiding voor afbeelding 14"/>
          <p:cNvSpPr>
            <a:spLocks noGrp="1"/>
          </p:cNvSpPr>
          <p:nvPr>
            <p:ph type="pic" sz="quarter" idx="14"/>
          </p:nvPr>
        </p:nvSpPr>
        <p:spPr>
          <a:xfrm>
            <a:off x="0" y="0"/>
            <a:ext cx="12192000" cy="6858000"/>
          </a:xfrm>
        </p:spPr>
        <p:txBody>
          <a:bodyPr/>
          <a:lstStyle>
            <a:lvl1pPr marL="0" indent="0">
              <a:buFontTx/>
              <a:buNone/>
              <a:defRPr/>
            </a:lvl1pPr>
          </a:lstStyle>
          <a:p>
            <a:r>
              <a:rPr lang="nl-NL"/>
              <a:t>Klik op het pictogram als u een afbeelding wilt toevoegen</a:t>
            </a:r>
          </a:p>
        </p:txBody>
      </p:sp>
      <p:sp>
        <p:nvSpPr>
          <p:cNvPr id="13" name="Tijdelijke aanduiding voor afbeelding 12"/>
          <p:cNvSpPr>
            <a:spLocks noGrp="1"/>
          </p:cNvSpPr>
          <p:nvPr>
            <p:ph type="pic" sz="quarter" idx="13" hasCustomPrompt="1"/>
          </p:nvPr>
        </p:nvSpPr>
        <p:spPr>
          <a:xfrm>
            <a:off x="9168000" y="404812"/>
            <a:ext cx="1440000" cy="1440000"/>
          </a:xfrm>
          <a:blipFill>
            <a:blip r:embed="rId2" cstate="email">
              <a:extLst>
                <a:ext uri="{28A0092B-C50C-407E-A947-70E740481C1C}">
                  <a14:useLocalDpi xmlns:a14="http://schemas.microsoft.com/office/drawing/2010/main"/>
                </a:ext>
              </a:extLst>
            </a:blip>
            <a:stretch>
              <a:fillRect/>
            </a:stretch>
          </a:blipFill>
        </p:spPr>
        <p:txBody>
          <a:bodyPr/>
          <a:lstStyle>
            <a:lvl1pPr marL="0" indent="0">
              <a:buFontTx/>
              <a:buNone/>
              <a:defRPr sz="800" baseline="0"/>
            </a:lvl1pPr>
          </a:lstStyle>
          <a:p>
            <a:r>
              <a:rPr lang="nl-NL"/>
              <a:t> </a:t>
            </a:r>
          </a:p>
        </p:txBody>
      </p:sp>
      <p:sp>
        <p:nvSpPr>
          <p:cNvPr id="4" name="Tijdelijke aanduiding voor dianummer 5"/>
          <p:cNvSpPr>
            <a:spLocks noGrp="1"/>
          </p:cNvSpPr>
          <p:nvPr>
            <p:ph type="sldNum" sz="quarter" idx="4"/>
          </p:nvPr>
        </p:nvSpPr>
        <p:spPr>
          <a:xfrm>
            <a:off x="10752000" y="6356351"/>
            <a:ext cx="480000" cy="288000"/>
          </a:xfrm>
          <a:prstGeom prst="rect">
            <a:avLst/>
          </a:prstGeom>
        </p:spPr>
        <p:txBody>
          <a:bodyPr vert="horz" lIns="0" tIns="0" rIns="0" bIns="0" rtlCol="0" anchor="t" anchorCtr="0"/>
          <a:lstStyle>
            <a:lvl1pPr algn="r">
              <a:defRPr sz="800" baseline="0">
                <a:solidFill>
                  <a:srgbClr val="003E6E"/>
                </a:solidFill>
              </a:defRPr>
            </a:lvl1pPr>
          </a:lstStyle>
          <a:p>
            <a:fld id="{CCE2CA98-A1E7-D24B-AD7E-D96FD089CBFD}" type="slidenum">
              <a:rPr lang="nl-NL" smtClean="0"/>
              <a:pPr/>
              <a:t>‹nr.›</a:t>
            </a:fld>
            <a:endParaRPr lang="nl-NL"/>
          </a:p>
        </p:txBody>
      </p:sp>
    </p:spTree>
    <p:extLst>
      <p:ext uri="{BB962C8B-B14F-4D97-AF65-F5344CB8AC3E}">
        <p14:creationId xmlns:p14="http://schemas.microsoft.com/office/powerpoint/2010/main" val="3560710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fbeelding + beeldmerk blauw">
    <p:spTree>
      <p:nvGrpSpPr>
        <p:cNvPr id="1" name=""/>
        <p:cNvGrpSpPr/>
        <p:nvPr/>
      </p:nvGrpSpPr>
      <p:grpSpPr>
        <a:xfrm>
          <a:off x="0" y="0"/>
          <a:ext cx="0" cy="0"/>
          <a:chOff x="0" y="0"/>
          <a:chExt cx="0" cy="0"/>
        </a:xfrm>
      </p:grpSpPr>
      <p:sp>
        <p:nvSpPr>
          <p:cNvPr id="15" name="Tijdelijke aanduiding voor afbeelding 14"/>
          <p:cNvSpPr>
            <a:spLocks noGrp="1"/>
          </p:cNvSpPr>
          <p:nvPr>
            <p:ph type="pic" sz="quarter" idx="14"/>
          </p:nvPr>
        </p:nvSpPr>
        <p:spPr>
          <a:xfrm>
            <a:off x="0" y="0"/>
            <a:ext cx="12192000" cy="6858000"/>
          </a:xfrm>
        </p:spPr>
        <p:txBody>
          <a:bodyPr/>
          <a:lstStyle/>
          <a:p>
            <a:r>
              <a:rPr lang="nl-NL"/>
              <a:t>Klik op het pictogram als u een afbeelding wilt toevoegen</a:t>
            </a:r>
          </a:p>
        </p:txBody>
      </p:sp>
      <p:sp>
        <p:nvSpPr>
          <p:cNvPr id="13" name="Tijdelijke aanduiding voor afbeelding 12"/>
          <p:cNvSpPr>
            <a:spLocks noGrp="1"/>
          </p:cNvSpPr>
          <p:nvPr>
            <p:ph type="pic" sz="quarter" idx="13" hasCustomPrompt="1"/>
          </p:nvPr>
        </p:nvSpPr>
        <p:spPr>
          <a:xfrm>
            <a:off x="9168000" y="404812"/>
            <a:ext cx="1440000" cy="1440000"/>
          </a:xfrm>
          <a:blipFill>
            <a:blip r:embed="rId2" cstate="email">
              <a:extLst>
                <a:ext uri="{28A0092B-C50C-407E-A947-70E740481C1C}">
                  <a14:useLocalDpi xmlns:a14="http://schemas.microsoft.com/office/drawing/2010/main"/>
                </a:ext>
              </a:extLst>
            </a:blip>
            <a:stretch>
              <a:fillRect/>
            </a:stretch>
          </a:blipFill>
        </p:spPr>
        <p:txBody>
          <a:bodyPr/>
          <a:lstStyle>
            <a:lvl1pPr marL="0" indent="0">
              <a:buFontTx/>
              <a:buNone/>
              <a:defRPr sz="800"/>
            </a:lvl1pPr>
          </a:lstStyle>
          <a:p>
            <a:pPr lvl="0"/>
            <a:r>
              <a:rPr lang="nl-NL"/>
              <a:t> </a:t>
            </a:r>
          </a:p>
        </p:txBody>
      </p:sp>
      <p:sp>
        <p:nvSpPr>
          <p:cNvPr id="4" name="Tijdelijke aanduiding voor dianummer 5"/>
          <p:cNvSpPr>
            <a:spLocks noGrp="1"/>
          </p:cNvSpPr>
          <p:nvPr>
            <p:ph type="sldNum" sz="quarter" idx="4"/>
          </p:nvPr>
        </p:nvSpPr>
        <p:spPr>
          <a:xfrm>
            <a:off x="10752000" y="6356351"/>
            <a:ext cx="480000" cy="288000"/>
          </a:xfrm>
          <a:prstGeom prst="rect">
            <a:avLst/>
          </a:prstGeom>
        </p:spPr>
        <p:txBody>
          <a:bodyPr vert="horz" lIns="0" tIns="0" rIns="0" bIns="0" rtlCol="0" anchor="t" anchorCtr="0"/>
          <a:lstStyle>
            <a:lvl1pPr algn="r">
              <a:defRPr sz="800" baseline="0">
                <a:solidFill>
                  <a:srgbClr val="003E6E"/>
                </a:solidFill>
              </a:defRPr>
            </a:lvl1pPr>
          </a:lstStyle>
          <a:p>
            <a:fld id="{CCE2CA98-A1E7-D24B-AD7E-D96FD089CBFD}" type="slidenum">
              <a:rPr lang="nl-NL" smtClean="0"/>
              <a:pPr/>
              <a:t>‹nr.›</a:t>
            </a:fld>
            <a:endParaRPr lang="nl-NL"/>
          </a:p>
        </p:txBody>
      </p:sp>
    </p:spTree>
    <p:extLst>
      <p:ext uri="{BB962C8B-B14F-4D97-AF65-F5344CB8AC3E}">
        <p14:creationId xmlns:p14="http://schemas.microsoft.com/office/powerpoint/2010/main" val="1550664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fbeelding + beeldmerk oranje">
    <p:spTree>
      <p:nvGrpSpPr>
        <p:cNvPr id="1" name=""/>
        <p:cNvGrpSpPr/>
        <p:nvPr/>
      </p:nvGrpSpPr>
      <p:grpSpPr>
        <a:xfrm>
          <a:off x="0" y="0"/>
          <a:ext cx="0" cy="0"/>
          <a:chOff x="0" y="0"/>
          <a:chExt cx="0" cy="0"/>
        </a:xfrm>
      </p:grpSpPr>
      <p:sp>
        <p:nvSpPr>
          <p:cNvPr id="15" name="Tijdelijke aanduiding voor afbeelding 14"/>
          <p:cNvSpPr>
            <a:spLocks noGrp="1"/>
          </p:cNvSpPr>
          <p:nvPr>
            <p:ph type="pic" sz="quarter" idx="14"/>
          </p:nvPr>
        </p:nvSpPr>
        <p:spPr>
          <a:xfrm>
            <a:off x="0" y="0"/>
            <a:ext cx="12192000" cy="6858000"/>
          </a:xfrm>
        </p:spPr>
        <p:txBody>
          <a:bodyPr/>
          <a:lstStyle/>
          <a:p>
            <a:r>
              <a:rPr lang="nl-NL"/>
              <a:t>Klik op het pictogram als u een afbeelding wilt toevoegen</a:t>
            </a:r>
          </a:p>
        </p:txBody>
      </p:sp>
      <p:sp>
        <p:nvSpPr>
          <p:cNvPr id="13" name="Tijdelijke aanduiding voor afbeelding 12"/>
          <p:cNvSpPr>
            <a:spLocks noGrp="1"/>
          </p:cNvSpPr>
          <p:nvPr>
            <p:ph type="pic" sz="quarter" idx="13" hasCustomPrompt="1"/>
          </p:nvPr>
        </p:nvSpPr>
        <p:spPr>
          <a:xfrm>
            <a:off x="9168000" y="404812"/>
            <a:ext cx="1440000" cy="1440000"/>
          </a:xfrm>
          <a:blipFill>
            <a:blip r:embed="rId2" cstate="email">
              <a:extLst>
                <a:ext uri="{28A0092B-C50C-407E-A947-70E740481C1C}">
                  <a14:useLocalDpi xmlns:a14="http://schemas.microsoft.com/office/drawing/2010/main"/>
                </a:ext>
              </a:extLst>
            </a:blip>
            <a:stretch>
              <a:fillRect/>
            </a:stretch>
          </a:blipFill>
        </p:spPr>
        <p:txBody>
          <a:bodyPr/>
          <a:lstStyle>
            <a:lvl1pPr marL="0" indent="0">
              <a:buFontTx/>
              <a:buNone/>
              <a:defRPr sz="800"/>
            </a:lvl1pPr>
          </a:lstStyle>
          <a:p>
            <a:r>
              <a:rPr lang="nl-NL"/>
              <a:t> </a:t>
            </a:r>
          </a:p>
        </p:txBody>
      </p:sp>
      <p:sp>
        <p:nvSpPr>
          <p:cNvPr id="4" name="Tijdelijke aanduiding voor dianummer 5"/>
          <p:cNvSpPr>
            <a:spLocks noGrp="1"/>
          </p:cNvSpPr>
          <p:nvPr>
            <p:ph type="sldNum" sz="quarter" idx="4"/>
          </p:nvPr>
        </p:nvSpPr>
        <p:spPr>
          <a:xfrm>
            <a:off x="10752000" y="6356351"/>
            <a:ext cx="480000" cy="288000"/>
          </a:xfrm>
          <a:prstGeom prst="rect">
            <a:avLst/>
          </a:prstGeom>
        </p:spPr>
        <p:txBody>
          <a:bodyPr vert="horz" lIns="0" tIns="0" rIns="0" bIns="0" rtlCol="0" anchor="t" anchorCtr="0"/>
          <a:lstStyle>
            <a:lvl1pPr algn="r">
              <a:defRPr sz="800" baseline="0">
                <a:solidFill>
                  <a:srgbClr val="003E6E"/>
                </a:solidFill>
              </a:defRPr>
            </a:lvl1pPr>
          </a:lstStyle>
          <a:p>
            <a:fld id="{CCE2CA98-A1E7-D24B-AD7E-D96FD089CBFD}" type="slidenum">
              <a:rPr lang="nl-NL" smtClean="0"/>
              <a:pPr/>
              <a:t>‹nr.›</a:t>
            </a:fld>
            <a:endParaRPr lang="nl-NL"/>
          </a:p>
        </p:txBody>
      </p:sp>
    </p:spTree>
    <p:extLst>
      <p:ext uri="{BB962C8B-B14F-4D97-AF65-F5344CB8AC3E}">
        <p14:creationId xmlns:p14="http://schemas.microsoft.com/office/powerpoint/2010/main" val="2917973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440000" y="540000"/>
            <a:ext cx="9312000" cy="720000"/>
          </a:xfrm>
          <a:prstGeom prst="rect">
            <a:avLst/>
          </a:prstGeom>
        </p:spPr>
        <p:txBody>
          <a:bodyPr vert="horz" lIns="0" tIns="0" rIns="0" bIns="0" rtlCol="0" anchor="t" anchorCtr="0">
            <a:noAutofit/>
          </a:bodyPr>
          <a:lstStyle/>
          <a:p>
            <a:r>
              <a:rPr lang="nl-NL"/>
              <a:t>Titelstijl van model bewerken</a:t>
            </a:r>
          </a:p>
        </p:txBody>
      </p:sp>
      <p:sp>
        <p:nvSpPr>
          <p:cNvPr id="3" name="Tijdelijke aanduiding voor tekst 2"/>
          <p:cNvSpPr>
            <a:spLocks noGrp="1"/>
          </p:cNvSpPr>
          <p:nvPr>
            <p:ph type="body" idx="1"/>
          </p:nvPr>
        </p:nvSpPr>
        <p:spPr>
          <a:xfrm>
            <a:off x="1440000" y="1440000"/>
            <a:ext cx="9312000" cy="4068000"/>
          </a:xfrm>
          <a:prstGeom prst="rect">
            <a:avLst/>
          </a:prstGeom>
        </p:spPr>
        <p:txBody>
          <a:bodyPr vert="horz" lIns="0" tIns="0" rIns="0" bIns="0" rtlCol="0">
            <a:no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a:p>
            <a:pPr lvl="4"/>
            <a:endParaRPr lang="nl-NL"/>
          </a:p>
          <a:p>
            <a:pPr lvl="4"/>
            <a:endParaRPr lang="nl-NL"/>
          </a:p>
        </p:txBody>
      </p:sp>
      <p:sp>
        <p:nvSpPr>
          <p:cNvPr id="6" name="Tijdelijke aanduiding voor dianummer 5"/>
          <p:cNvSpPr>
            <a:spLocks noGrp="1"/>
          </p:cNvSpPr>
          <p:nvPr>
            <p:ph type="sldNum" sz="quarter" idx="4"/>
          </p:nvPr>
        </p:nvSpPr>
        <p:spPr>
          <a:xfrm>
            <a:off x="10752000" y="6356351"/>
            <a:ext cx="480000" cy="288000"/>
          </a:xfrm>
          <a:prstGeom prst="rect">
            <a:avLst/>
          </a:prstGeom>
        </p:spPr>
        <p:txBody>
          <a:bodyPr vert="horz" lIns="0" tIns="0" rIns="0" bIns="0" rtlCol="0" anchor="t" anchorCtr="0"/>
          <a:lstStyle>
            <a:lvl1pPr algn="r">
              <a:defRPr sz="800" baseline="0">
                <a:solidFill>
                  <a:srgbClr val="003E6E"/>
                </a:solidFill>
              </a:defRPr>
            </a:lvl1pPr>
          </a:lstStyle>
          <a:p>
            <a:fld id="{CCE2CA98-A1E7-D24B-AD7E-D96FD089CBFD}" type="slidenum">
              <a:rPr lang="nl-NL" smtClean="0"/>
              <a:pPr/>
              <a:t>‹nr.›</a:t>
            </a:fld>
            <a:endParaRPr lang="nl-NL"/>
          </a:p>
        </p:txBody>
      </p:sp>
    </p:spTree>
    <p:extLst>
      <p:ext uri="{BB962C8B-B14F-4D97-AF65-F5344CB8AC3E}">
        <p14:creationId xmlns:p14="http://schemas.microsoft.com/office/powerpoint/2010/main" val="1323685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58" r:id="rId4"/>
    <p:sldLayoutId id="2147483664" r:id="rId5"/>
    <p:sldLayoutId id="2147483665" r:id="rId6"/>
    <p:sldLayoutId id="2147483659" r:id="rId7"/>
    <p:sldLayoutId id="2147483660" r:id="rId8"/>
    <p:sldLayoutId id="2147483661" r:id="rId9"/>
    <p:sldLayoutId id="2147483655" r:id="rId10"/>
    <p:sldLayoutId id="2147483662" r:id="rId11"/>
    <p:sldLayoutId id="2147483656" r:id="rId12"/>
    <p:sldLayoutId id="2147483657" r:id="rId13"/>
  </p:sldLayoutIdLst>
  <p:hf hdr="0" ftr="0" dt="0"/>
  <p:txStyles>
    <p:titleStyle>
      <a:lvl1pPr marL="0" indent="0" algn="l" defTabSz="685800" rtl="0" eaLnBrk="1" latinLnBrk="0" hangingPunct="1">
        <a:lnSpc>
          <a:spcPct val="90000"/>
        </a:lnSpc>
        <a:spcBef>
          <a:spcPct val="0"/>
        </a:spcBef>
        <a:buClr>
          <a:schemeClr val="accent2"/>
        </a:buClr>
        <a:buFont typeface="+mj-lt"/>
        <a:buNone/>
        <a:defRPr sz="3300" kern="1200" baseline="0">
          <a:solidFill>
            <a:srgbClr val="003E6E"/>
          </a:solidFill>
          <a:latin typeface="+mn-lt"/>
          <a:ea typeface="+mj-ea"/>
          <a:cs typeface="+mj-cs"/>
        </a:defRPr>
      </a:lvl1pPr>
    </p:titleStyle>
    <p:bodyStyle>
      <a:lvl1pPr marL="0" indent="-252000" algn="l" defTabSz="685800" rtl="0" eaLnBrk="1" latinLnBrk="0" hangingPunct="1">
        <a:lnSpc>
          <a:spcPct val="100000"/>
        </a:lnSpc>
        <a:spcBef>
          <a:spcPts val="0"/>
        </a:spcBef>
        <a:buClr>
          <a:srgbClr val="F19200"/>
        </a:buClr>
        <a:buFont typeface="Arial" panose="020B0604020202020204" pitchFamily="34" charset="0"/>
        <a:buChar char="•"/>
        <a:defRPr sz="2200" kern="1200" baseline="0">
          <a:solidFill>
            <a:srgbClr val="003E6E"/>
          </a:solidFill>
          <a:latin typeface="+mn-lt"/>
          <a:ea typeface="+mn-ea"/>
          <a:cs typeface="+mn-cs"/>
        </a:defRPr>
      </a:lvl1pPr>
      <a:lvl2pPr marL="594000" indent="-342900" algn="l" defTabSz="685800" rtl="0" eaLnBrk="1" latinLnBrk="0" hangingPunct="1">
        <a:lnSpc>
          <a:spcPct val="100000"/>
        </a:lnSpc>
        <a:spcBef>
          <a:spcPts val="0"/>
        </a:spcBef>
        <a:buClr>
          <a:srgbClr val="F19200"/>
        </a:buClr>
        <a:buFont typeface="Calibri" panose="020F0502020204030204" pitchFamily="34" charset="0"/>
        <a:buChar char="–"/>
        <a:defRPr sz="2200" kern="1200">
          <a:solidFill>
            <a:schemeClr val="tx1"/>
          </a:solidFill>
          <a:latin typeface="+mn-lt"/>
          <a:ea typeface="+mn-ea"/>
          <a:cs typeface="+mn-cs"/>
        </a:defRPr>
      </a:lvl2pPr>
      <a:lvl3pPr marL="0" indent="0" algn="l" defTabSz="685800" rtl="0" eaLnBrk="1" latinLnBrk="0" hangingPunct="1">
        <a:lnSpc>
          <a:spcPct val="100000"/>
        </a:lnSpc>
        <a:spcBef>
          <a:spcPts val="0"/>
        </a:spcBef>
        <a:buFontTx/>
        <a:buNone/>
        <a:defRPr sz="2200" kern="1200" cap="none" baseline="0">
          <a:solidFill>
            <a:srgbClr val="F19200"/>
          </a:solidFill>
          <a:latin typeface="Calibri" panose="020F0502020204030204" pitchFamily="34" charset="0"/>
          <a:ea typeface="+mn-ea"/>
          <a:cs typeface="+mn-cs"/>
        </a:defRPr>
      </a:lvl3pPr>
      <a:lvl4pPr marL="0" indent="0" algn="l" defTabSz="685800" rtl="0" eaLnBrk="1" latinLnBrk="0" hangingPunct="1">
        <a:lnSpc>
          <a:spcPct val="100000"/>
        </a:lnSpc>
        <a:spcBef>
          <a:spcPts val="0"/>
        </a:spcBef>
        <a:buFontTx/>
        <a:buNone/>
        <a:defRPr sz="2000" b="0" i="0" kern="1200" baseline="0">
          <a:solidFill>
            <a:schemeClr val="tx1"/>
          </a:solidFill>
          <a:latin typeface="Calibri" panose="020F0502020204030204" pitchFamily="34" charset="0"/>
          <a:ea typeface="+mn-ea"/>
          <a:cs typeface="+mn-cs"/>
        </a:defRPr>
      </a:lvl4pPr>
      <a:lvl5pPr marL="0" indent="0" algn="l" defTabSz="685800" rtl="0" eaLnBrk="1" latinLnBrk="0" hangingPunct="1">
        <a:lnSpc>
          <a:spcPct val="100000"/>
        </a:lnSpc>
        <a:spcBef>
          <a:spcPts val="0"/>
        </a:spcBef>
        <a:buFontTx/>
        <a:buNone/>
        <a:defRPr sz="2000" i="1" kern="1200" cap="none" baseline="0">
          <a:solidFill>
            <a:schemeClr val="tx1"/>
          </a:solidFill>
          <a:latin typeface="Calibri" panose="020F0502020204030204" pitchFamily="34" charset="0"/>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jpeg"/></Relationships>
</file>

<file path=ppt/slides/_rels/slide14.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descr="Afbeelding met buitenshuis, boom, wolk, hemel&#10;&#10;Automatisch gegenereerde beschrijving">
            <a:extLst>
              <a:ext uri="{FF2B5EF4-FFF2-40B4-BE49-F238E27FC236}">
                <a16:creationId xmlns:a16="http://schemas.microsoft.com/office/drawing/2014/main" id="{ABF62C85-D982-4484-FD70-F2D526DB40A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ijdelijke aanduiding voor afbeelding 2"/>
          <p:cNvSpPr>
            <a:spLocks noGrp="1"/>
          </p:cNvSpPr>
          <p:nvPr>
            <p:ph type="pic" sz="quarter" idx="14"/>
          </p:nvPr>
        </p:nvSpPr>
        <p:spPr>
          <a:xfrm>
            <a:off x="3396380" y="2152800"/>
            <a:ext cx="5366400" cy="2552400"/>
          </a:xfrm>
        </p:spPr>
        <p:txBody>
          <a:bodyPr/>
          <a:lstStyle/>
          <a:p>
            <a:endParaRPr lang="nl-NL"/>
          </a:p>
        </p:txBody>
      </p:sp>
      <p:sp>
        <p:nvSpPr>
          <p:cNvPr id="4" name="Titel 3"/>
          <p:cNvSpPr>
            <a:spLocks noGrp="1"/>
          </p:cNvSpPr>
          <p:nvPr>
            <p:ph type="ctrTitle"/>
          </p:nvPr>
        </p:nvSpPr>
        <p:spPr>
          <a:xfrm>
            <a:off x="3665977" y="2526540"/>
            <a:ext cx="4800000" cy="954000"/>
          </a:xfrm>
        </p:spPr>
        <p:txBody>
          <a:bodyPr/>
          <a:lstStyle/>
          <a:p>
            <a:r>
              <a:rPr lang="nl-NL" b="1"/>
              <a:t>Recreatievisie</a:t>
            </a:r>
          </a:p>
        </p:txBody>
      </p:sp>
      <p:sp>
        <p:nvSpPr>
          <p:cNvPr id="5" name="Ondertitel 4"/>
          <p:cNvSpPr>
            <a:spLocks noGrp="1"/>
          </p:cNvSpPr>
          <p:nvPr>
            <p:ph type="subTitle" idx="1"/>
          </p:nvPr>
        </p:nvSpPr>
        <p:spPr>
          <a:xfrm>
            <a:off x="3657196" y="3429000"/>
            <a:ext cx="4800000" cy="540000"/>
          </a:xfrm>
        </p:spPr>
        <p:txBody>
          <a:bodyPr/>
          <a:lstStyle/>
          <a:p>
            <a:r>
              <a:rPr lang="nl-NL"/>
              <a:t>Recreatieschap Westfriesland</a:t>
            </a:r>
            <a:br>
              <a:rPr lang="nl-NL"/>
            </a:br>
            <a:r>
              <a:rPr lang="nl-NL">
                <a:solidFill>
                  <a:schemeClr val="tx1"/>
                </a:solidFill>
              </a:rPr>
              <a:t>Regionale raadsledenbijeenkomst</a:t>
            </a:r>
          </a:p>
        </p:txBody>
      </p:sp>
      <p:sp>
        <p:nvSpPr>
          <p:cNvPr id="6" name="Tijdelijke aanduiding voor tekst 5"/>
          <p:cNvSpPr>
            <a:spLocks noGrp="1"/>
          </p:cNvSpPr>
          <p:nvPr>
            <p:ph type="body" sz="quarter" idx="10"/>
          </p:nvPr>
        </p:nvSpPr>
        <p:spPr>
          <a:xfrm>
            <a:off x="3575720" y="4237530"/>
            <a:ext cx="4800000" cy="540000"/>
          </a:xfrm>
        </p:spPr>
        <p:txBody>
          <a:bodyPr/>
          <a:lstStyle/>
          <a:p>
            <a:r>
              <a:rPr lang="nl-NL"/>
              <a:t>5 juni 2024</a:t>
            </a:r>
          </a:p>
        </p:txBody>
      </p:sp>
      <p:sp>
        <p:nvSpPr>
          <p:cNvPr id="7" name="Tijdelijke aanduiding voor afbeelding 6"/>
          <p:cNvSpPr>
            <a:spLocks noGrp="1"/>
          </p:cNvSpPr>
          <p:nvPr>
            <p:ph type="pic" sz="quarter" idx="13"/>
          </p:nvPr>
        </p:nvSpPr>
        <p:spPr>
          <a:xfrm>
            <a:off x="10272000" y="387692"/>
            <a:ext cx="1440000" cy="1440000"/>
          </a:xfrm>
        </p:spPr>
        <p:txBody>
          <a:bodyPr/>
          <a:lstStyle/>
          <a:p>
            <a:endParaRPr lang="nl-NL"/>
          </a:p>
        </p:txBody>
      </p:sp>
      <p:sp>
        <p:nvSpPr>
          <p:cNvPr id="8" name="Tijdelijke aanduiding voor dianummer 7"/>
          <p:cNvSpPr>
            <a:spLocks noGrp="1"/>
          </p:cNvSpPr>
          <p:nvPr>
            <p:ph type="sldNum" sz="quarter" idx="4"/>
          </p:nvPr>
        </p:nvSpPr>
        <p:spPr/>
        <p:txBody>
          <a:bodyPr/>
          <a:lstStyle/>
          <a:p>
            <a:fld id="{CCE2CA98-A1E7-D24B-AD7E-D96FD089CBFD}" type="slidenum">
              <a:rPr lang="nl-NL" smtClean="0"/>
              <a:pPr/>
              <a:t>1</a:t>
            </a:fld>
            <a:endParaRPr lang="nl-NL"/>
          </a:p>
        </p:txBody>
      </p:sp>
    </p:spTree>
    <p:extLst>
      <p:ext uri="{BB962C8B-B14F-4D97-AF65-F5344CB8AC3E}">
        <p14:creationId xmlns:p14="http://schemas.microsoft.com/office/powerpoint/2010/main" val="475306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0F6BE9-B191-E7E9-DBE2-D9A8F957523B}"/>
              </a:ext>
            </a:extLst>
          </p:cNvPr>
          <p:cNvSpPr>
            <a:spLocks noGrp="1"/>
          </p:cNvSpPr>
          <p:nvPr>
            <p:ph type="title"/>
          </p:nvPr>
        </p:nvSpPr>
        <p:spPr/>
        <p:txBody>
          <a:bodyPr/>
          <a:lstStyle/>
          <a:p>
            <a:r>
              <a:rPr lang="nl-NL">
                <a:solidFill>
                  <a:schemeClr val="accent2"/>
                </a:solidFill>
              </a:rPr>
              <a:t>3) </a:t>
            </a:r>
            <a:r>
              <a:rPr lang="nl-NL"/>
              <a:t>Drie opgaven</a:t>
            </a:r>
          </a:p>
        </p:txBody>
      </p:sp>
      <p:sp>
        <p:nvSpPr>
          <p:cNvPr id="3" name="Tijdelijke aanduiding voor inhoud 2">
            <a:extLst>
              <a:ext uri="{FF2B5EF4-FFF2-40B4-BE49-F238E27FC236}">
                <a16:creationId xmlns:a16="http://schemas.microsoft.com/office/drawing/2014/main" id="{E949570F-BAED-93D9-BDAA-2EA08F602F35}"/>
              </a:ext>
            </a:extLst>
          </p:cNvPr>
          <p:cNvSpPr>
            <a:spLocks noGrp="1"/>
          </p:cNvSpPr>
          <p:nvPr>
            <p:ph sz="quarter" idx="10"/>
          </p:nvPr>
        </p:nvSpPr>
        <p:spPr>
          <a:xfrm>
            <a:off x="1439335" y="1440000"/>
            <a:ext cx="5808793" cy="4068000"/>
          </a:xfrm>
        </p:spPr>
        <p:txBody>
          <a:bodyPr/>
          <a:lstStyle/>
          <a:p>
            <a:pPr marL="0" indent="0">
              <a:buNone/>
            </a:pPr>
            <a:r>
              <a:rPr lang="nl-NL" b="1" dirty="0">
                <a:cs typeface="Times New Roman" panose="02020603050405020304" pitchFamily="18" charset="0"/>
              </a:rPr>
              <a:t>2. Preventieve gezondheid: actieve recreatie nog beter faciliteren</a:t>
            </a:r>
          </a:p>
          <a:p>
            <a:pPr marL="0" indent="0">
              <a:buNone/>
            </a:pPr>
            <a:endParaRPr lang="nl-NL" b="1" dirty="0">
              <a:cs typeface="Times New Roman" panose="02020603050405020304" pitchFamily="18" charset="0"/>
            </a:endParaRPr>
          </a:p>
          <a:p>
            <a:r>
              <a:rPr lang="nl-NL" dirty="0">
                <a:cs typeface="Times New Roman" panose="02020603050405020304" pitchFamily="18" charset="0"/>
              </a:rPr>
              <a:t>Groen is gezond, en bewegen in het groen is nog gezonder </a:t>
            </a:r>
          </a:p>
          <a:p>
            <a:endParaRPr lang="nl-NL" dirty="0">
              <a:cs typeface="Times New Roman" panose="02020603050405020304" pitchFamily="18" charset="0"/>
            </a:endParaRPr>
          </a:p>
          <a:p>
            <a:r>
              <a:rPr lang="nl-NL" dirty="0">
                <a:cs typeface="Times New Roman" panose="02020603050405020304" pitchFamily="18" charset="0"/>
              </a:rPr>
              <a:t>Nabijheid is hierbij heel belangrijk</a:t>
            </a:r>
          </a:p>
          <a:p>
            <a:endParaRPr lang="nl-NL" dirty="0">
              <a:cs typeface="Times New Roman" panose="02020603050405020304" pitchFamily="18" charset="0"/>
            </a:endParaRPr>
          </a:p>
          <a:p>
            <a:r>
              <a:rPr lang="nl-NL" dirty="0">
                <a:cs typeface="Times New Roman" panose="02020603050405020304" pitchFamily="18" charset="0"/>
              </a:rPr>
              <a:t>Mensen zijn meer gaan wandelen tijdens en na corona + door elektrische fiets, fietst men verder </a:t>
            </a:r>
            <a:br>
              <a:rPr lang="nl-NL" dirty="0">
                <a:cs typeface="Times New Roman" panose="02020603050405020304" pitchFamily="18" charset="0"/>
              </a:rPr>
            </a:br>
            <a:endParaRPr lang="nl-NL" dirty="0">
              <a:cs typeface="Times New Roman" panose="02020603050405020304" pitchFamily="18" charset="0"/>
            </a:endParaRPr>
          </a:p>
          <a:p>
            <a:pPr>
              <a:buFont typeface="Wingdings" panose="05000000000000000000" pitchFamily="2" charset="2"/>
              <a:buChar char="Ø"/>
            </a:pPr>
            <a:r>
              <a:rPr lang="nl-NL" dirty="0">
                <a:cs typeface="Times New Roman" panose="02020603050405020304" pitchFamily="18" charset="0"/>
              </a:rPr>
              <a:t>Gebieden Westfriesland beter verbinden met elkaar, de woonkernen, sportvelden, etc. </a:t>
            </a:r>
            <a:endParaRPr lang="nl-NL" dirty="0"/>
          </a:p>
          <a:p>
            <a:endParaRPr lang="nl-NL" b="0" i="0" dirty="0">
              <a:solidFill>
                <a:srgbClr val="000000"/>
              </a:solidFill>
              <a:effectLst/>
            </a:endParaRPr>
          </a:p>
          <a:p>
            <a:pPr marL="0" indent="0">
              <a:buNone/>
            </a:pPr>
            <a:br>
              <a:rPr lang="nl-NL" dirty="0"/>
            </a:br>
            <a:endParaRPr lang="nl-NL" dirty="0"/>
          </a:p>
        </p:txBody>
      </p:sp>
      <p:sp>
        <p:nvSpPr>
          <p:cNvPr id="4" name="Tijdelijke aanduiding voor dianummer 3">
            <a:extLst>
              <a:ext uri="{FF2B5EF4-FFF2-40B4-BE49-F238E27FC236}">
                <a16:creationId xmlns:a16="http://schemas.microsoft.com/office/drawing/2014/main" id="{AC89A419-2C71-7146-B24E-435C3D2ED7E1}"/>
              </a:ext>
            </a:extLst>
          </p:cNvPr>
          <p:cNvSpPr>
            <a:spLocks noGrp="1"/>
          </p:cNvSpPr>
          <p:nvPr>
            <p:ph type="sldNum" sz="quarter" idx="4"/>
          </p:nvPr>
        </p:nvSpPr>
        <p:spPr/>
        <p:txBody>
          <a:bodyPr/>
          <a:lstStyle/>
          <a:p>
            <a:fld id="{CCE2CA98-A1E7-D24B-AD7E-D96FD089CBFD}" type="slidenum">
              <a:rPr lang="nl-NL" smtClean="0"/>
              <a:pPr/>
              <a:t>10</a:t>
            </a:fld>
            <a:endParaRPr lang="nl-NL"/>
          </a:p>
        </p:txBody>
      </p:sp>
      <p:pic>
        <p:nvPicPr>
          <p:cNvPr id="5126" name="Picture 6" descr="Categorie | DeWandeldate">
            <a:extLst>
              <a:ext uri="{FF2B5EF4-FFF2-40B4-BE49-F238E27FC236}">
                <a16:creationId xmlns:a16="http://schemas.microsoft.com/office/drawing/2014/main" id="{B0F5D3AF-4053-C5B4-DE00-09A2CF70E909}"/>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616280" y="1196663"/>
            <a:ext cx="2880000" cy="156701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De Ronde van de Westfriese Omringdijk, een dijk van een fietsavontuur – Le  Champion">
            <a:extLst>
              <a:ext uri="{FF2B5EF4-FFF2-40B4-BE49-F238E27FC236}">
                <a16:creationId xmlns:a16="http://schemas.microsoft.com/office/drawing/2014/main" id="{D5414E2E-94C2-D064-8F9D-6B452A579995}"/>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609547" y="2924944"/>
            <a:ext cx="2880000" cy="1684396"/>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SUP – Stand Up Paddle | Kitesurfschool KiteFEEL – Noord-Holland –  Kitesurfles – Schellinkhout">
            <a:extLst>
              <a:ext uri="{FF2B5EF4-FFF2-40B4-BE49-F238E27FC236}">
                <a16:creationId xmlns:a16="http://schemas.microsoft.com/office/drawing/2014/main" id="{CA9175A1-CCFE-ABAE-9197-4F77C83DA23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616280" y="4766744"/>
            <a:ext cx="2880000" cy="1339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493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0F6BE9-B191-E7E9-DBE2-D9A8F957523B}"/>
              </a:ext>
            </a:extLst>
          </p:cNvPr>
          <p:cNvSpPr>
            <a:spLocks noGrp="1"/>
          </p:cNvSpPr>
          <p:nvPr>
            <p:ph type="title"/>
          </p:nvPr>
        </p:nvSpPr>
        <p:spPr/>
        <p:txBody>
          <a:bodyPr/>
          <a:lstStyle/>
          <a:p>
            <a:r>
              <a:rPr lang="nl-NL">
                <a:solidFill>
                  <a:schemeClr val="accent2"/>
                </a:solidFill>
              </a:rPr>
              <a:t>3) </a:t>
            </a:r>
            <a:r>
              <a:rPr lang="nl-NL"/>
              <a:t>Drie opgaven</a:t>
            </a:r>
          </a:p>
        </p:txBody>
      </p:sp>
      <p:sp>
        <p:nvSpPr>
          <p:cNvPr id="3" name="Tijdelijke aanduiding voor inhoud 2">
            <a:extLst>
              <a:ext uri="{FF2B5EF4-FFF2-40B4-BE49-F238E27FC236}">
                <a16:creationId xmlns:a16="http://schemas.microsoft.com/office/drawing/2014/main" id="{E949570F-BAED-93D9-BDAA-2EA08F602F35}"/>
              </a:ext>
            </a:extLst>
          </p:cNvPr>
          <p:cNvSpPr>
            <a:spLocks noGrp="1"/>
          </p:cNvSpPr>
          <p:nvPr>
            <p:ph sz="quarter" idx="10"/>
          </p:nvPr>
        </p:nvSpPr>
        <p:spPr>
          <a:xfrm>
            <a:off x="1439335" y="1464656"/>
            <a:ext cx="5808793" cy="4068000"/>
          </a:xfrm>
        </p:spPr>
        <p:txBody>
          <a:bodyPr/>
          <a:lstStyle/>
          <a:p>
            <a:pPr marL="0" indent="0">
              <a:buNone/>
            </a:pPr>
            <a:r>
              <a:rPr lang="nl-NL" b="1" dirty="0">
                <a:solidFill>
                  <a:schemeClr val="tx1"/>
                </a:solidFill>
                <a:cs typeface="Times New Roman" panose="02020603050405020304" pitchFamily="18" charset="0"/>
              </a:rPr>
              <a:t>3. Ruimtelijke borging</a:t>
            </a:r>
          </a:p>
          <a:p>
            <a:pPr marL="0" indent="0">
              <a:buNone/>
            </a:pPr>
            <a:endParaRPr lang="nl-NL" b="1" dirty="0">
              <a:solidFill>
                <a:schemeClr val="tx1"/>
              </a:solidFill>
              <a:cs typeface="Times New Roman" panose="02020603050405020304" pitchFamily="18" charset="0"/>
            </a:endParaRPr>
          </a:p>
          <a:p>
            <a:r>
              <a:rPr lang="nl-NL" dirty="0">
                <a:solidFill>
                  <a:schemeClr val="tx1"/>
                </a:solidFill>
                <a:cs typeface="Times New Roman" panose="02020603050405020304" pitchFamily="18" charset="0"/>
              </a:rPr>
              <a:t>Ruimtelijke opgaven (energie, klimaat, wonen, landbouw, natuur) bieden kansen: recreatie laat zich goed combineren </a:t>
            </a:r>
          </a:p>
          <a:p>
            <a:endParaRPr lang="nl-NL" dirty="0">
              <a:solidFill>
                <a:schemeClr val="tx1"/>
              </a:solidFill>
              <a:cs typeface="Times New Roman" panose="02020603050405020304" pitchFamily="18" charset="0"/>
            </a:endParaRPr>
          </a:p>
          <a:p>
            <a:r>
              <a:rPr lang="nl-NL" dirty="0">
                <a:solidFill>
                  <a:schemeClr val="tx1"/>
                </a:solidFill>
              </a:rPr>
              <a:t>Benutten kansen vraagt om visie en actieve inzet </a:t>
            </a:r>
          </a:p>
          <a:p>
            <a:endParaRPr lang="nl-NL" dirty="0">
              <a:solidFill>
                <a:schemeClr val="tx1"/>
              </a:solidFill>
            </a:endParaRPr>
          </a:p>
          <a:p>
            <a:r>
              <a:rPr lang="nl-NL" dirty="0">
                <a:solidFill>
                  <a:schemeClr val="tx1"/>
                </a:solidFill>
                <a:cs typeface="Times New Roman" panose="02020603050405020304" pitchFamily="18" charset="0"/>
              </a:rPr>
              <a:t>Kwaliteit landschap van grote invloed op beleving </a:t>
            </a:r>
          </a:p>
          <a:p>
            <a:endParaRPr lang="nl-NL" dirty="0">
              <a:solidFill>
                <a:schemeClr val="tx1"/>
              </a:solidFill>
              <a:cs typeface="Times New Roman" panose="02020603050405020304" pitchFamily="18" charset="0"/>
            </a:endParaRPr>
          </a:p>
          <a:p>
            <a:r>
              <a:rPr lang="nl-NL" dirty="0">
                <a:solidFill>
                  <a:schemeClr val="tx1"/>
                </a:solidFill>
              </a:rPr>
              <a:t>Mogelijk ook financiële (koppel)kansen</a:t>
            </a:r>
          </a:p>
          <a:p>
            <a:pPr marL="0" indent="0">
              <a:buNone/>
            </a:pPr>
            <a:endParaRPr lang="nl-NL" dirty="0">
              <a:solidFill>
                <a:schemeClr val="tx1"/>
              </a:solidFill>
            </a:endParaRPr>
          </a:p>
        </p:txBody>
      </p:sp>
      <p:sp>
        <p:nvSpPr>
          <p:cNvPr id="4" name="Tijdelijke aanduiding voor dianummer 3">
            <a:extLst>
              <a:ext uri="{FF2B5EF4-FFF2-40B4-BE49-F238E27FC236}">
                <a16:creationId xmlns:a16="http://schemas.microsoft.com/office/drawing/2014/main" id="{AC89A419-2C71-7146-B24E-435C3D2ED7E1}"/>
              </a:ext>
            </a:extLst>
          </p:cNvPr>
          <p:cNvSpPr>
            <a:spLocks noGrp="1"/>
          </p:cNvSpPr>
          <p:nvPr>
            <p:ph type="sldNum" sz="quarter" idx="4"/>
          </p:nvPr>
        </p:nvSpPr>
        <p:spPr/>
        <p:txBody>
          <a:bodyPr/>
          <a:lstStyle/>
          <a:p>
            <a:fld id="{CCE2CA98-A1E7-D24B-AD7E-D96FD089CBFD}" type="slidenum">
              <a:rPr lang="nl-NL" smtClean="0"/>
              <a:pPr/>
              <a:t>11</a:t>
            </a:fld>
            <a:endParaRPr lang="nl-NL"/>
          </a:p>
        </p:txBody>
      </p:sp>
      <p:pic>
        <p:nvPicPr>
          <p:cNvPr id="8" name="Afbeelding 7">
            <a:extLst>
              <a:ext uri="{FF2B5EF4-FFF2-40B4-BE49-F238E27FC236}">
                <a16:creationId xmlns:a16="http://schemas.microsoft.com/office/drawing/2014/main" id="{78968DB0-EB3F-2AAB-D8A6-10C4415809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16280" y="1464656"/>
            <a:ext cx="2880000" cy="1697876"/>
          </a:xfrm>
          <a:prstGeom prst="rect">
            <a:avLst/>
          </a:prstGeom>
        </p:spPr>
      </p:pic>
      <p:pic>
        <p:nvPicPr>
          <p:cNvPr id="7170" name="Picture 2" descr="Boerenlandpad Bobeldijk parel in wandelnetwerk - Recreatieschap  Westfriesland">
            <a:extLst>
              <a:ext uri="{FF2B5EF4-FFF2-40B4-BE49-F238E27FC236}">
                <a16:creationId xmlns:a16="http://schemas.microsoft.com/office/drawing/2014/main" id="{CC4FCD8E-E025-0BC0-A6CA-3ABB0A7B0C9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616280" y="3367188"/>
            <a:ext cx="2880000" cy="1917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691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C7FD61A6-677E-9A54-1D7D-CC52F8270855}"/>
              </a:ext>
            </a:extLst>
          </p:cNvPr>
          <p:cNvSpPr>
            <a:spLocks noGrp="1"/>
          </p:cNvSpPr>
          <p:nvPr>
            <p:ph type="sldNum" sz="quarter" idx="4"/>
          </p:nvPr>
        </p:nvSpPr>
        <p:spPr/>
        <p:txBody>
          <a:bodyPr/>
          <a:lstStyle/>
          <a:p>
            <a:fld id="{CCE2CA98-A1E7-D24B-AD7E-D96FD089CBFD}" type="slidenum">
              <a:rPr lang="nl-NL" smtClean="0"/>
              <a:pPr/>
              <a:t>12</a:t>
            </a:fld>
            <a:endParaRPr lang="nl-NL"/>
          </a:p>
        </p:txBody>
      </p:sp>
      <p:pic>
        <p:nvPicPr>
          <p:cNvPr id="6" name="Afbeelding 5">
            <a:extLst>
              <a:ext uri="{FF2B5EF4-FFF2-40B4-BE49-F238E27FC236}">
                <a16:creationId xmlns:a16="http://schemas.microsoft.com/office/drawing/2014/main" id="{CDAB52C8-6C3D-1D7A-F200-FE5957A155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77097" y="0"/>
            <a:ext cx="9837805" cy="6858000"/>
          </a:xfrm>
          <a:prstGeom prst="rect">
            <a:avLst/>
          </a:prstGeom>
        </p:spPr>
      </p:pic>
      <p:sp>
        <p:nvSpPr>
          <p:cNvPr id="7" name="Vrije vorm: vorm 6">
            <a:extLst>
              <a:ext uri="{FF2B5EF4-FFF2-40B4-BE49-F238E27FC236}">
                <a16:creationId xmlns:a16="http://schemas.microsoft.com/office/drawing/2014/main" id="{0958640B-7446-8B17-3867-FFE25D8929EF}"/>
              </a:ext>
            </a:extLst>
          </p:cNvPr>
          <p:cNvSpPr/>
          <p:nvPr/>
        </p:nvSpPr>
        <p:spPr>
          <a:xfrm>
            <a:off x="6375400" y="4749800"/>
            <a:ext cx="1638300" cy="1143000"/>
          </a:xfrm>
          <a:custGeom>
            <a:avLst/>
            <a:gdLst>
              <a:gd name="connsiteX0" fmla="*/ 63500 w 1638300"/>
              <a:gd name="connsiteY0" fmla="*/ 0 h 1143000"/>
              <a:gd name="connsiteX1" fmla="*/ 50800 w 1638300"/>
              <a:gd name="connsiteY1" fmla="*/ 889000 h 1143000"/>
              <a:gd name="connsiteX2" fmla="*/ 1079500 w 1638300"/>
              <a:gd name="connsiteY2" fmla="*/ 1143000 h 1143000"/>
              <a:gd name="connsiteX3" fmla="*/ 1638300 w 1638300"/>
              <a:gd name="connsiteY3" fmla="*/ 723900 h 1143000"/>
              <a:gd name="connsiteX4" fmla="*/ 939800 w 1638300"/>
              <a:gd name="connsiteY4" fmla="*/ 215900 h 1143000"/>
              <a:gd name="connsiteX5" fmla="*/ 368300 w 1638300"/>
              <a:gd name="connsiteY5" fmla="*/ 63500 h 1143000"/>
              <a:gd name="connsiteX6" fmla="*/ 0 w 1638300"/>
              <a:gd name="connsiteY6" fmla="*/ 381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8300" h="1143000">
                <a:moveTo>
                  <a:pt x="63500" y="0"/>
                </a:moveTo>
                <a:lnTo>
                  <a:pt x="50800" y="889000"/>
                </a:lnTo>
                <a:lnTo>
                  <a:pt x="1079500" y="1143000"/>
                </a:lnTo>
                <a:lnTo>
                  <a:pt x="1638300" y="723900"/>
                </a:lnTo>
                <a:lnTo>
                  <a:pt x="939800" y="215900"/>
                </a:lnTo>
                <a:lnTo>
                  <a:pt x="368300" y="63500"/>
                </a:lnTo>
                <a:lnTo>
                  <a:pt x="0" y="38100"/>
                </a:lnTo>
              </a:path>
            </a:pathLst>
          </a:custGeom>
          <a:solidFill>
            <a:srgbClr val="F692C1">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Vrije vorm: vorm 7">
            <a:extLst>
              <a:ext uri="{FF2B5EF4-FFF2-40B4-BE49-F238E27FC236}">
                <a16:creationId xmlns:a16="http://schemas.microsoft.com/office/drawing/2014/main" id="{F224410A-E96E-DE7B-AA74-60238733EF0A}"/>
              </a:ext>
            </a:extLst>
          </p:cNvPr>
          <p:cNvSpPr/>
          <p:nvPr/>
        </p:nvSpPr>
        <p:spPr>
          <a:xfrm>
            <a:off x="6616700" y="2971800"/>
            <a:ext cx="2501900" cy="2705100"/>
          </a:xfrm>
          <a:custGeom>
            <a:avLst/>
            <a:gdLst>
              <a:gd name="connsiteX0" fmla="*/ 165100 w 2501900"/>
              <a:gd name="connsiteY0" fmla="*/ 0 h 2705100"/>
              <a:gd name="connsiteX1" fmla="*/ 0 w 2501900"/>
              <a:gd name="connsiteY1" fmla="*/ 1727200 h 2705100"/>
              <a:gd name="connsiteX2" fmla="*/ 787400 w 2501900"/>
              <a:gd name="connsiteY2" fmla="*/ 2006600 h 2705100"/>
              <a:gd name="connsiteX3" fmla="*/ 1460500 w 2501900"/>
              <a:gd name="connsiteY3" fmla="*/ 2463800 h 2705100"/>
              <a:gd name="connsiteX4" fmla="*/ 2057400 w 2501900"/>
              <a:gd name="connsiteY4" fmla="*/ 2705100 h 2705100"/>
              <a:gd name="connsiteX5" fmla="*/ 2311400 w 2501900"/>
              <a:gd name="connsiteY5" fmla="*/ 2209800 h 2705100"/>
              <a:gd name="connsiteX6" fmla="*/ 2501900 w 2501900"/>
              <a:gd name="connsiteY6" fmla="*/ 1244600 h 2705100"/>
              <a:gd name="connsiteX7" fmla="*/ 1041400 w 2501900"/>
              <a:gd name="connsiteY7" fmla="*/ 571500 h 2705100"/>
              <a:gd name="connsiteX8" fmla="*/ 139700 w 2501900"/>
              <a:gd name="connsiteY8" fmla="*/ 190500 h 270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1900" h="2705100">
                <a:moveTo>
                  <a:pt x="165100" y="0"/>
                </a:moveTo>
                <a:lnTo>
                  <a:pt x="0" y="1727200"/>
                </a:lnTo>
                <a:lnTo>
                  <a:pt x="787400" y="2006600"/>
                </a:lnTo>
                <a:lnTo>
                  <a:pt x="1460500" y="2463800"/>
                </a:lnTo>
                <a:lnTo>
                  <a:pt x="2057400" y="2705100"/>
                </a:lnTo>
                <a:lnTo>
                  <a:pt x="2311400" y="2209800"/>
                </a:lnTo>
                <a:lnTo>
                  <a:pt x="2501900" y="1244600"/>
                </a:lnTo>
                <a:lnTo>
                  <a:pt x="1041400" y="571500"/>
                </a:lnTo>
                <a:lnTo>
                  <a:pt x="139700" y="190500"/>
                </a:lnTo>
              </a:path>
            </a:pathLst>
          </a:custGeom>
          <a:solidFill>
            <a:schemeClr val="accent2">
              <a:lumMod val="40000"/>
              <a:lumOff val="60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al 10">
            <a:extLst>
              <a:ext uri="{FF2B5EF4-FFF2-40B4-BE49-F238E27FC236}">
                <a16:creationId xmlns:a16="http://schemas.microsoft.com/office/drawing/2014/main" id="{45A54A7F-558A-A82E-65A7-D18A1A4E3089}"/>
              </a:ext>
            </a:extLst>
          </p:cNvPr>
          <p:cNvSpPr/>
          <p:nvPr/>
        </p:nvSpPr>
        <p:spPr>
          <a:xfrm rot="1033684">
            <a:off x="9094205" y="3495094"/>
            <a:ext cx="720080" cy="2448272"/>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al 14">
            <a:extLst>
              <a:ext uri="{FF2B5EF4-FFF2-40B4-BE49-F238E27FC236}">
                <a16:creationId xmlns:a16="http://schemas.microsoft.com/office/drawing/2014/main" id="{A84B399A-C158-CCBB-3042-5977230A1F20}"/>
              </a:ext>
            </a:extLst>
          </p:cNvPr>
          <p:cNvSpPr/>
          <p:nvPr/>
        </p:nvSpPr>
        <p:spPr>
          <a:xfrm rot="18225702">
            <a:off x="7390313" y="961629"/>
            <a:ext cx="1205132" cy="3423962"/>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Ovaal 15">
            <a:extLst>
              <a:ext uri="{FF2B5EF4-FFF2-40B4-BE49-F238E27FC236}">
                <a16:creationId xmlns:a16="http://schemas.microsoft.com/office/drawing/2014/main" id="{981FB2E3-AB80-850B-9A7B-F8EEBC193789}"/>
              </a:ext>
            </a:extLst>
          </p:cNvPr>
          <p:cNvSpPr/>
          <p:nvPr/>
        </p:nvSpPr>
        <p:spPr>
          <a:xfrm>
            <a:off x="3515162" y="1085071"/>
            <a:ext cx="1531079" cy="3423962"/>
          </a:xfrm>
          <a:prstGeom prst="ellipse">
            <a:avLst/>
          </a:prstGeom>
          <a:solidFill>
            <a:srgbClr val="00B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al 16">
            <a:extLst>
              <a:ext uri="{FF2B5EF4-FFF2-40B4-BE49-F238E27FC236}">
                <a16:creationId xmlns:a16="http://schemas.microsoft.com/office/drawing/2014/main" id="{F9F2A327-C2A1-68F4-2C8E-3AD7320C950E}"/>
              </a:ext>
            </a:extLst>
          </p:cNvPr>
          <p:cNvSpPr/>
          <p:nvPr/>
        </p:nvSpPr>
        <p:spPr>
          <a:xfrm rot="20389850">
            <a:off x="2649694" y="673636"/>
            <a:ext cx="1205132" cy="1770847"/>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Ovaal 17">
            <a:extLst>
              <a:ext uri="{FF2B5EF4-FFF2-40B4-BE49-F238E27FC236}">
                <a16:creationId xmlns:a16="http://schemas.microsoft.com/office/drawing/2014/main" id="{3BD32447-CFC5-7BD5-28B3-9931A4DC50A9}"/>
              </a:ext>
            </a:extLst>
          </p:cNvPr>
          <p:cNvSpPr/>
          <p:nvPr/>
        </p:nvSpPr>
        <p:spPr>
          <a:xfrm rot="4379900">
            <a:off x="5033491" y="3073687"/>
            <a:ext cx="1149754" cy="2053426"/>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a:extLst>
              <a:ext uri="{FF2B5EF4-FFF2-40B4-BE49-F238E27FC236}">
                <a16:creationId xmlns:a16="http://schemas.microsoft.com/office/drawing/2014/main" id="{E62CC452-B650-C45C-6C3B-A7E80A67697D}"/>
              </a:ext>
            </a:extLst>
          </p:cNvPr>
          <p:cNvSpPr/>
          <p:nvPr/>
        </p:nvSpPr>
        <p:spPr>
          <a:xfrm rot="1269848">
            <a:off x="6403048" y="1950712"/>
            <a:ext cx="117986" cy="871008"/>
          </a:xfrm>
          <a:prstGeom prst="rect">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Ovaal 19">
            <a:extLst>
              <a:ext uri="{FF2B5EF4-FFF2-40B4-BE49-F238E27FC236}">
                <a16:creationId xmlns:a16="http://schemas.microsoft.com/office/drawing/2014/main" id="{5C149F6F-39A9-1594-F873-4D5B70D1513C}"/>
              </a:ext>
            </a:extLst>
          </p:cNvPr>
          <p:cNvSpPr/>
          <p:nvPr/>
        </p:nvSpPr>
        <p:spPr>
          <a:xfrm>
            <a:off x="4941086" y="1742231"/>
            <a:ext cx="808759" cy="907764"/>
          </a:xfrm>
          <a:prstGeom prst="ellipse">
            <a:avLst/>
          </a:prstGeom>
          <a:solidFill>
            <a:srgbClr val="F692C1">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hthoek 20">
            <a:extLst>
              <a:ext uri="{FF2B5EF4-FFF2-40B4-BE49-F238E27FC236}">
                <a16:creationId xmlns:a16="http://schemas.microsoft.com/office/drawing/2014/main" id="{2B605E7F-8B70-10FD-C8CB-AC15B4F928E2}"/>
              </a:ext>
            </a:extLst>
          </p:cNvPr>
          <p:cNvSpPr/>
          <p:nvPr/>
        </p:nvSpPr>
        <p:spPr>
          <a:xfrm rot="496039">
            <a:off x="6493234" y="2914312"/>
            <a:ext cx="181728" cy="939070"/>
          </a:xfrm>
          <a:prstGeom prst="rect">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5F16CE01-432E-1714-23C5-D26513A37FC4}"/>
              </a:ext>
            </a:extLst>
          </p:cNvPr>
          <p:cNvSpPr>
            <a:spLocks noGrp="1"/>
          </p:cNvSpPr>
          <p:nvPr>
            <p:ph type="title" idx="4294967295"/>
          </p:nvPr>
        </p:nvSpPr>
        <p:spPr>
          <a:xfrm>
            <a:off x="1432996" y="229920"/>
            <a:ext cx="9312275" cy="720725"/>
          </a:xfrm>
        </p:spPr>
        <p:txBody>
          <a:bodyPr/>
          <a:lstStyle/>
          <a:p>
            <a:r>
              <a:rPr lang="nl-NL">
                <a:solidFill>
                  <a:schemeClr val="bg1"/>
                </a:solidFill>
              </a:rPr>
              <a:t>Voorbeeld: Vleuten en Haarzuilens</a:t>
            </a:r>
          </a:p>
        </p:txBody>
      </p:sp>
      <p:sp>
        <p:nvSpPr>
          <p:cNvPr id="10" name="Boog 9">
            <a:extLst>
              <a:ext uri="{FF2B5EF4-FFF2-40B4-BE49-F238E27FC236}">
                <a16:creationId xmlns:a16="http://schemas.microsoft.com/office/drawing/2014/main" id="{E819E207-EE02-2B1D-F238-512FAB10D9A4}"/>
              </a:ext>
            </a:extLst>
          </p:cNvPr>
          <p:cNvSpPr/>
          <p:nvPr/>
        </p:nvSpPr>
        <p:spPr>
          <a:xfrm rot="10591885">
            <a:off x="8548101" y="3825811"/>
            <a:ext cx="1364039" cy="997078"/>
          </a:xfrm>
          <a:prstGeom prst="arc">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3" name="Boog 2">
            <a:extLst>
              <a:ext uri="{FF2B5EF4-FFF2-40B4-BE49-F238E27FC236}">
                <a16:creationId xmlns:a16="http://schemas.microsoft.com/office/drawing/2014/main" id="{CB27C3D2-6A35-8B8E-A5CC-E1DDEB87525B}"/>
              </a:ext>
            </a:extLst>
          </p:cNvPr>
          <p:cNvSpPr/>
          <p:nvPr/>
        </p:nvSpPr>
        <p:spPr>
          <a:xfrm rot="18917836">
            <a:off x="6910490" y="2452826"/>
            <a:ext cx="1364039" cy="997078"/>
          </a:xfrm>
          <a:prstGeom prst="arc">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5" name="Boog 4">
            <a:extLst>
              <a:ext uri="{FF2B5EF4-FFF2-40B4-BE49-F238E27FC236}">
                <a16:creationId xmlns:a16="http://schemas.microsoft.com/office/drawing/2014/main" id="{06A9FFE7-CB14-9977-2043-C0AAC0813608}"/>
              </a:ext>
            </a:extLst>
          </p:cNvPr>
          <p:cNvSpPr/>
          <p:nvPr/>
        </p:nvSpPr>
        <p:spPr>
          <a:xfrm rot="907058">
            <a:off x="8482974" y="3249090"/>
            <a:ext cx="1364039" cy="997078"/>
          </a:xfrm>
          <a:prstGeom prst="arc">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9" name="Boog 8">
            <a:extLst>
              <a:ext uri="{FF2B5EF4-FFF2-40B4-BE49-F238E27FC236}">
                <a16:creationId xmlns:a16="http://schemas.microsoft.com/office/drawing/2014/main" id="{09FBFAA5-ACE6-F8BB-06BF-ECA867F0F571}"/>
              </a:ext>
            </a:extLst>
          </p:cNvPr>
          <p:cNvSpPr/>
          <p:nvPr/>
        </p:nvSpPr>
        <p:spPr>
          <a:xfrm rot="8026615" flipH="1">
            <a:off x="4775250" y="2618513"/>
            <a:ext cx="1858269" cy="1410518"/>
          </a:xfrm>
          <a:prstGeom prst="arc">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22" name="Boog 21">
            <a:extLst>
              <a:ext uri="{FF2B5EF4-FFF2-40B4-BE49-F238E27FC236}">
                <a16:creationId xmlns:a16="http://schemas.microsoft.com/office/drawing/2014/main" id="{506546E1-77A8-7B19-63D3-7141A1E22FFD}"/>
              </a:ext>
            </a:extLst>
          </p:cNvPr>
          <p:cNvSpPr/>
          <p:nvPr/>
        </p:nvSpPr>
        <p:spPr>
          <a:xfrm rot="18917836">
            <a:off x="3940005" y="4244387"/>
            <a:ext cx="1364039" cy="997078"/>
          </a:xfrm>
          <a:prstGeom prst="arc">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24" name="Boog 23">
            <a:extLst>
              <a:ext uri="{FF2B5EF4-FFF2-40B4-BE49-F238E27FC236}">
                <a16:creationId xmlns:a16="http://schemas.microsoft.com/office/drawing/2014/main" id="{DE348DCB-9FEF-DBDB-F122-F8AEB7ED39BD}"/>
              </a:ext>
            </a:extLst>
          </p:cNvPr>
          <p:cNvSpPr/>
          <p:nvPr/>
        </p:nvSpPr>
        <p:spPr>
          <a:xfrm rot="16474587" flipH="1">
            <a:off x="2493549" y="1291958"/>
            <a:ext cx="2819762" cy="2065988"/>
          </a:xfrm>
          <a:prstGeom prst="arc">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2" name="Vrije vorm: vorm 11">
            <a:extLst>
              <a:ext uri="{FF2B5EF4-FFF2-40B4-BE49-F238E27FC236}">
                <a16:creationId xmlns:a16="http://schemas.microsoft.com/office/drawing/2014/main" id="{D38A8A56-E55F-700D-4CCB-4191DE8721C4}"/>
              </a:ext>
            </a:extLst>
          </p:cNvPr>
          <p:cNvSpPr/>
          <p:nvPr/>
        </p:nvSpPr>
        <p:spPr>
          <a:xfrm>
            <a:off x="9508818" y="3562060"/>
            <a:ext cx="1514764" cy="2736273"/>
          </a:xfrm>
          <a:custGeom>
            <a:avLst/>
            <a:gdLst>
              <a:gd name="connsiteX0" fmla="*/ 165100 w 2501900"/>
              <a:gd name="connsiteY0" fmla="*/ 0 h 2705100"/>
              <a:gd name="connsiteX1" fmla="*/ 0 w 2501900"/>
              <a:gd name="connsiteY1" fmla="*/ 1727200 h 2705100"/>
              <a:gd name="connsiteX2" fmla="*/ 787400 w 2501900"/>
              <a:gd name="connsiteY2" fmla="*/ 2006600 h 2705100"/>
              <a:gd name="connsiteX3" fmla="*/ 1460500 w 2501900"/>
              <a:gd name="connsiteY3" fmla="*/ 2463800 h 2705100"/>
              <a:gd name="connsiteX4" fmla="*/ 2057400 w 2501900"/>
              <a:gd name="connsiteY4" fmla="*/ 2705100 h 2705100"/>
              <a:gd name="connsiteX5" fmla="*/ 2311400 w 2501900"/>
              <a:gd name="connsiteY5" fmla="*/ 2209800 h 2705100"/>
              <a:gd name="connsiteX6" fmla="*/ 2501900 w 2501900"/>
              <a:gd name="connsiteY6" fmla="*/ 1244600 h 2705100"/>
              <a:gd name="connsiteX7" fmla="*/ 1041400 w 2501900"/>
              <a:gd name="connsiteY7" fmla="*/ 571500 h 2705100"/>
              <a:gd name="connsiteX8" fmla="*/ 139700 w 2501900"/>
              <a:gd name="connsiteY8" fmla="*/ 190500 h 2705100"/>
              <a:gd name="connsiteX0" fmla="*/ 269009 w 2605809"/>
              <a:gd name="connsiteY0" fmla="*/ 0 h 2705100"/>
              <a:gd name="connsiteX1" fmla="*/ 0 w 2605809"/>
              <a:gd name="connsiteY1" fmla="*/ 1654463 h 2705100"/>
              <a:gd name="connsiteX2" fmla="*/ 891309 w 2605809"/>
              <a:gd name="connsiteY2" fmla="*/ 2006600 h 2705100"/>
              <a:gd name="connsiteX3" fmla="*/ 1564409 w 2605809"/>
              <a:gd name="connsiteY3" fmla="*/ 2463800 h 2705100"/>
              <a:gd name="connsiteX4" fmla="*/ 2161309 w 2605809"/>
              <a:gd name="connsiteY4" fmla="*/ 2705100 h 2705100"/>
              <a:gd name="connsiteX5" fmla="*/ 2415309 w 2605809"/>
              <a:gd name="connsiteY5" fmla="*/ 2209800 h 2705100"/>
              <a:gd name="connsiteX6" fmla="*/ 2605809 w 2605809"/>
              <a:gd name="connsiteY6" fmla="*/ 1244600 h 2705100"/>
              <a:gd name="connsiteX7" fmla="*/ 1145309 w 2605809"/>
              <a:gd name="connsiteY7" fmla="*/ 571500 h 2705100"/>
              <a:gd name="connsiteX8" fmla="*/ 243609 w 2605809"/>
              <a:gd name="connsiteY8" fmla="*/ 190500 h 2705100"/>
              <a:gd name="connsiteX0" fmla="*/ 269009 w 2605809"/>
              <a:gd name="connsiteY0" fmla="*/ 0 h 2705100"/>
              <a:gd name="connsiteX1" fmla="*/ 0 w 2605809"/>
              <a:gd name="connsiteY1" fmla="*/ 1654463 h 2705100"/>
              <a:gd name="connsiteX2" fmla="*/ 891309 w 2605809"/>
              <a:gd name="connsiteY2" fmla="*/ 2006600 h 2705100"/>
              <a:gd name="connsiteX3" fmla="*/ 1564409 w 2605809"/>
              <a:gd name="connsiteY3" fmla="*/ 2463800 h 2705100"/>
              <a:gd name="connsiteX4" fmla="*/ 2161309 w 2605809"/>
              <a:gd name="connsiteY4" fmla="*/ 2705100 h 2705100"/>
              <a:gd name="connsiteX5" fmla="*/ 2415309 w 2605809"/>
              <a:gd name="connsiteY5" fmla="*/ 2209800 h 2705100"/>
              <a:gd name="connsiteX6" fmla="*/ 2605809 w 2605809"/>
              <a:gd name="connsiteY6" fmla="*/ 1244600 h 2705100"/>
              <a:gd name="connsiteX7" fmla="*/ 1145309 w 2605809"/>
              <a:gd name="connsiteY7" fmla="*/ 571500 h 2705100"/>
              <a:gd name="connsiteX8" fmla="*/ 378691 w 2605809"/>
              <a:gd name="connsiteY8" fmla="*/ 159327 h 2705100"/>
              <a:gd name="connsiteX0" fmla="*/ 269009 w 2605809"/>
              <a:gd name="connsiteY0" fmla="*/ 0 h 2705100"/>
              <a:gd name="connsiteX1" fmla="*/ 0 w 2605809"/>
              <a:gd name="connsiteY1" fmla="*/ 1654463 h 2705100"/>
              <a:gd name="connsiteX2" fmla="*/ 891309 w 2605809"/>
              <a:gd name="connsiteY2" fmla="*/ 2006600 h 2705100"/>
              <a:gd name="connsiteX3" fmla="*/ 1564409 w 2605809"/>
              <a:gd name="connsiteY3" fmla="*/ 2463800 h 2705100"/>
              <a:gd name="connsiteX4" fmla="*/ 2161309 w 2605809"/>
              <a:gd name="connsiteY4" fmla="*/ 2705100 h 2705100"/>
              <a:gd name="connsiteX5" fmla="*/ 2415309 w 2605809"/>
              <a:gd name="connsiteY5" fmla="*/ 2209800 h 2705100"/>
              <a:gd name="connsiteX6" fmla="*/ 2605809 w 2605809"/>
              <a:gd name="connsiteY6" fmla="*/ 1244600 h 2705100"/>
              <a:gd name="connsiteX7" fmla="*/ 1124527 w 2605809"/>
              <a:gd name="connsiteY7" fmla="*/ 675409 h 2705100"/>
              <a:gd name="connsiteX8" fmla="*/ 378691 w 2605809"/>
              <a:gd name="connsiteY8" fmla="*/ 159327 h 2705100"/>
              <a:gd name="connsiteX0" fmla="*/ 269009 w 2415309"/>
              <a:gd name="connsiteY0" fmla="*/ 0 h 2705100"/>
              <a:gd name="connsiteX1" fmla="*/ 0 w 2415309"/>
              <a:gd name="connsiteY1" fmla="*/ 1654463 h 2705100"/>
              <a:gd name="connsiteX2" fmla="*/ 891309 w 2415309"/>
              <a:gd name="connsiteY2" fmla="*/ 2006600 h 2705100"/>
              <a:gd name="connsiteX3" fmla="*/ 1564409 w 2415309"/>
              <a:gd name="connsiteY3" fmla="*/ 2463800 h 2705100"/>
              <a:gd name="connsiteX4" fmla="*/ 2161309 w 2415309"/>
              <a:gd name="connsiteY4" fmla="*/ 2705100 h 2705100"/>
              <a:gd name="connsiteX5" fmla="*/ 2415309 w 2415309"/>
              <a:gd name="connsiteY5" fmla="*/ 2209800 h 2705100"/>
              <a:gd name="connsiteX6" fmla="*/ 1254991 w 2415309"/>
              <a:gd name="connsiteY6" fmla="*/ 756227 h 2705100"/>
              <a:gd name="connsiteX7" fmla="*/ 1124527 w 2415309"/>
              <a:gd name="connsiteY7" fmla="*/ 675409 h 2705100"/>
              <a:gd name="connsiteX8" fmla="*/ 378691 w 2415309"/>
              <a:gd name="connsiteY8" fmla="*/ 159327 h 2705100"/>
              <a:gd name="connsiteX0" fmla="*/ 269009 w 2161309"/>
              <a:gd name="connsiteY0" fmla="*/ 0 h 2705100"/>
              <a:gd name="connsiteX1" fmla="*/ 0 w 2161309"/>
              <a:gd name="connsiteY1" fmla="*/ 1654463 h 2705100"/>
              <a:gd name="connsiteX2" fmla="*/ 891309 w 2161309"/>
              <a:gd name="connsiteY2" fmla="*/ 2006600 h 2705100"/>
              <a:gd name="connsiteX3" fmla="*/ 1564409 w 2161309"/>
              <a:gd name="connsiteY3" fmla="*/ 2463800 h 2705100"/>
              <a:gd name="connsiteX4" fmla="*/ 2161309 w 2161309"/>
              <a:gd name="connsiteY4" fmla="*/ 2705100 h 2705100"/>
              <a:gd name="connsiteX5" fmla="*/ 1251527 w 2161309"/>
              <a:gd name="connsiteY5" fmla="*/ 1711037 h 2705100"/>
              <a:gd name="connsiteX6" fmla="*/ 1254991 w 2161309"/>
              <a:gd name="connsiteY6" fmla="*/ 756227 h 2705100"/>
              <a:gd name="connsiteX7" fmla="*/ 1124527 w 2161309"/>
              <a:gd name="connsiteY7" fmla="*/ 675409 h 2705100"/>
              <a:gd name="connsiteX8" fmla="*/ 378691 w 2161309"/>
              <a:gd name="connsiteY8" fmla="*/ 159327 h 2705100"/>
              <a:gd name="connsiteX0" fmla="*/ 528782 w 2421082"/>
              <a:gd name="connsiteY0" fmla="*/ 0 h 2705100"/>
              <a:gd name="connsiteX1" fmla="*/ 0 w 2421082"/>
              <a:gd name="connsiteY1" fmla="*/ 2464954 h 2705100"/>
              <a:gd name="connsiteX2" fmla="*/ 1151082 w 2421082"/>
              <a:gd name="connsiteY2" fmla="*/ 2006600 h 2705100"/>
              <a:gd name="connsiteX3" fmla="*/ 1824182 w 2421082"/>
              <a:gd name="connsiteY3" fmla="*/ 2463800 h 2705100"/>
              <a:gd name="connsiteX4" fmla="*/ 2421082 w 2421082"/>
              <a:gd name="connsiteY4" fmla="*/ 2705100 h 2705100"/>
              <a:gd name="connsiteX5" fmla="*/ 1511300 w 2421082"/>
              <a:gd name="connsiteY5" fmla="*/ 1711037 h 2705100"/>
              <a:gd name="connsiteX6" fmla="*/ 1514764 w 2421082"/>
              <a:gd name="connsiteY6" fmla="*/ 756227 h 2705100"/>
              <a:gd name="connsiteX7" fmla="*/ 1384300 w 2421082"/>
              <a:gd name="connsiteY7" fmla="*/ 675409 h 2705100"/>
              <a:gd name="connsiteX8" fmla="*/ 638464 w 2421082"/>
              <a:gd name="connsiteY8" fmla="*/ 159327 h 2705100"/>
              <a:gd name="connsiteX0" fmla="*/ 528782 w 2421082"/>
              <a:gd name="connsiteY0" fmla="*/ 0 h 2705100"/>
              <a:gd name="connsiteX1" fmla="*/ 0 w 2421082"/>
              <a:gd name="connsiteY1" fmla="*/ 2464954 h 2705100"/>
              <a:gd name="connsiteX2" fmla="*/ 631537 w 2421082"/>
              <a:gd name="connsiteY2" fmla="*/ 2609273 h 2705100"/>
              <a:gd name="connsiteX3" fmla="*/ 1824182 w 2421082"/>
              <a:gd name="connsiteY3" fmla="*/ 2463800 h 2705100"/>
              <a:gd name="connsiteX4" fmla="*/ 2421082 w 2421082"/>
              <a:gd name="connsiteY4" fmla="*/ 2705100 h 2705100"/>
              <a:gd name="connsiteX5" fmla="*/ 1511300 w 2421082"/>
              <a:gd name="connsiteY5" fmla="*/ 1711037 h 2705100"/>
              <a:gd name="connsiteX6" fmla="*/ 1514764 w 2421082"/>
              <a:gd name="connsiteY6" fmla="*/ 756227 h 2705100"/>
              <a:gd name="connsiteX7" fmla="*/ 1384300 w 2421082"/>
              <a:gd name="connsiteY7" fmla="*/ 675409 h 2705100"/>
              <a:gd name="connsiteX8" fmla="*/ 638464 w 2421082"/>
              <a:gd name="connsiteY8" fmla="*/ 159327 h 2705100"/>
              <a:gd name="connsiteX0" fmla="*/ 528782 w 2421082"/>
              <a:gd name="connsiteY0" fmla="*/ 0 h 2705100"/>
              <a:gd name="connsiteX1" fmla="*/ 0 w 2421082"/>
              <a:gd name="connsiteY1" fmla="*/ 2464954 h 2705100"/>
              <a:gd name="connsiteX2" fmla="*/ 631537 w 2421082"/>
              <a:gd name="connsiteY2" fmla="*/ 2609273 h 2705100"/>
              <a:gd name="connsiteX3" fmla="*/ 1055255 w 2421082"/>
              <a:gd name="connsiteY3" fmla="*/ 2650837 h 2705100"/>
              <a:gd name="connsiteX4" fmla="*/ 2421082 w 2421082"/>
              <a:gd name="connsiteY4" fmla="*/ 2705100 h 2705100"/>
              <a:gd name="connsiteX5" fmla="*/ 1511300 w 2421082"/>
              <a:gd name="connsiteY5" fmla="*/ 1711037 h 2705100"/>
              <a:gd name="connsiteX6" fmla="*/ 1514764 w 2421082"/>
              <a:gd name="connsiteY6" fmla="*/ 756227 h 2705100"/>
              <a:gd name="connsiteX7" fmla="*/ 1384300 w 2421082"/>
              <a:gd name="connsiteY7" fmla="*/ 675409 h 2705100"/>
              <a:gd name="connsiteX8" fmla="*/ 638464 w 2421082"/>
              <a:gd name="connsiteY8" fmla="*/ 159327 h 2705100"/>
              <a:gd name="connsiteX0" fmla="*/ 528782 w 1514764"/>
              <a:gd name="connsiteY0" fmla="*/ 0 h 2725882"/>
              <a:gd name="connsiteX1" fmla="*/ 0 w 1514764"/>
              <a:gd name="connsiteY1" fmla="*/ 2464954 h 2725882"/>
              <a:gd name="connsiteX2" fmla="*/ 631537 w 1514764"/>
              <a:gd name="connsiteY2" fmla="*/ 2609273 h 2725882"/>
              <a:gd name="connsiteX3" fmla="*/ 1055255 w 1514764"/>
              <a:gd name="connsiteY3" fmla="*/ 2650837 h 2725882"/>
              <a:gd name="connsiteX4" fmla="*/ 1475509 w 1514764"/>
              <a:gd name="connsiteY4" fmla="*/ 2725882 h 2725882"/>
              <a:gd name="connsiteX5" fmla="*/ 1511300 w 1514764"/>
              <a:gd name="connsiteY5" fmla="*/ 1711037 h 2725882"/>
              <a:gd name="connsiteX6" fmla="*/ 1514764 w 1514764"/>
              <a:gd name="connsiteY6" fmla="*/ 756227 h 2725882"/>
              <a:gd name="connsiteX7" fmla="*/ 1384300 w 1514764"/>
              <a:gd name="connsiteY7" fmla="*/ 675409 h 2725882"/>
              <a:gd name="connsiteX8" fmla="*/ 638464 w 1514764"/>
              <a:gd name="connsiteY8" fmla="*/ 159327 h 2725882"/>
              <a:gd name="connsiteX0" fmla="*/ 528782 w 1514764"/>
              <a:gd name="connsiteY0" fmla="*/ 0 h 2725882"/>
              <a:gd name="connsiteX1" fmla="*/ 0 w 1514764"/>
              <a:gd name="connsiteY1" fmla="*/ 2464954 h 2725882"/>
              <a:gd name="connsiteX2" fmla="*/ 631537 w 1514764"/>
              <a:gd name="connsiteY2" fmla="*/ 2609273 h 2725882"/>
              <a:gd name="connsiteX3" fmla="*/ 1055255 w 1514764"/>
              <a:gd name="connsiteY3" fmla="*/ 2650837 h 2725882"/>
              <a:gd name="connsiteX4" fmla="*/ 1475509 w 1514764"/>
              <a:gd name="connsiteY4" fmla="*/ 2725882 h 2725882"/>
              <a:gd name="connsiteX5" fmla="*/ 1514764 w 1514764"/>
              <a:gd name="connsiteY5" fmla="*/ 756227 h 2725882"/>
              <a:gd name="connsiteX6" fmla="*/ 1384300 w 1514764"/>
              <a:gd name="connsiteY6" fmla="*/ 675409 h 2725882"/>
              <a:gd name="connsiteX7" fmla="*/ 638464 w 1514764"/>
              <a:gd name="connsiteY7" fmla="*/ 159327 h 2725882"/>
              <a:gd name="connsiteX0" fmla="*/ 528782 w 1514764"/>
              <a:gd name="connsiteY0" fmla="*/ 0 h 2736273"/>
              <a:gd name="connsiteX1" fmla="*/ 0 w 1514764"/>
              <a:gd name="connsiteY1" fmla="*/ 2464954 h 2736273"/>
              <a:gd name="connsiteX2" fmla="*/ 631537 w 1514764"/>
              <a:gd name="connsiteY2" fmla="*/ 2609273 h 2736273"/>
              <a:gd name="connsiteX3" fmla="*/ 1055255 w 1514764"/>
              <a:gd name="connsiteY3" fmla="*/ 2650837 h 2736273"/>
              <a:gd name="connsiteX4" fmla="*/ 1506682 w 1514764"/>
              <a:gd name="connsiteY4" fmla="*/ 2736273 h 2736273"/>
              <a:gd name="connsiteX5" fmla="*/ 1514764 w 1514764"/>
              <a:gd name="connsiteY5" fmla="*/ 756227 h 2736273"/>
              <a:gd name="connsiteX6" fmla="*/ 1384300 w 1514764"/>
              <a:gd name="connsiteY6" fmla="*/ 675409 h 2736273"/>
              <a:gd name="connsiteX7" fmla="*/ 638464 w 1514764"/>
              <a:gd name="connsiteY7" fmla="*/ 159327 h 2736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4764" h="2736273">
                <a:moveTo>
                  <a:pt x="528782" y="0"/>
                </a:moveTo>
                <a:lnTo>
                  <a:pt x="0" y="2464954"/>
                </a:lnTo>
                <a:lnTo>
                  <a:pt x="631537" y="2609273"/>
                </a:lnTo>
                <a:lnTo>
                  <a:pt x="1055255" y="2650837"/>
                </a:lnTo>
                <a:lnTo>
                  <a:pt x="1506682" y="2736273"/>
                </a:lnTo>
                <a:lnTo>
                  <a:pt x="1514764" y="756227"/>
                </a:lnTo>
                <a:lnTo>
                  <a:pt x="1384300" y="675409"/>
                </a:lnTo>
                <a:lnTo>
                  <a:pt x="638464" y="159327"/>
                </a:lnTo>
              </a:path>
            </a:pathLst>
          </a:custGeom>
          <a:solidFill>
            <a:schemeClr val="accent2">
              <a:lumMod val="40000"/>
              <a:lumOff val="60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45987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5" grpId="0" animBg="1"/>
      <p:bldP spid="16" grpId="0" animBg="1"/>
      <p:bldP spid="17" grpId="0" animBg="1"/>
      <p:bldP spid="18" grpId="0" animBg="1"/>
      <p:bldP spid="19" grpId="0" animBg="1"/>
      <p:bldP spid="20" grpId="0" animBg="1"/>
      <p:bldP spid="21" grpId="0" animBg="1"/>
      <p:bldP spid="10" grpId="0" animBg="1"/>
      <p:bldP spid="3" grpId="0" animBg="1"/>
      <p:bldP spid="5" grpId="0" animBg="1"/>
      <p:bldP spid="9" grpId="0" animBg="1"/>
      <p:bldP spid="22" grpId="0" animBg="1"/>
      <p:bldP spid="24"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D355C812-20BC-196C-6940-887142B5FCC5}"/>
              </a:ext>
            </a:extLst>
          </p:cNvPr>
          <p:cNvSpPr>
            <a:spLocks noGrp="1"/>
          </p:cNvSpPr>
          <p:nvPr>
            <p:ph sz="quarter" idx="10"/>
          </p:nvPr>
        </p:nvSpPr>
        <p:spPr/>
        <p:txBody>
          <a:bodyPr/>
          <a:lstStyle/>
          <a:p>
            <a:endParaRPr lang="nl-NL"/>
          </a:p>
        </p:txBody>
      </p:sp>
      <p:sp>
        <p:nvSpPr>
          <p:cNvPr id="4" name="Tijdelijke aanduiding voor dianummer 3">
            <a:extLst>
              <a:ext uri="{FF2B5EF4-FFF2-40B4-BE49-F238E27FC236}">
                <a16:creationId xmlns:a16="http://schemas.microsoft.com/office/drawing/2014/main" id="{35AEA79D-2233-2A68-1307-E26116FE4CC0}"/>
              </a:ext>
            </a:extLst>
          </p:cNvPr>
          <p:cNvSpPr>
            <a:spLocks noGrp="1"/>
          </p:cNvSpPr>
          <p:nvPr>
            <p:ph type="sldNum" sz="quarter" idx="4"/>
          </p:nvPr>
        </p:nvSpPr>
        <p:spPr/>
        <p:txBody>
          <a:bodyPr/>
          <a:lstStyle/>
          <a:p>
            <a:fld id="{CCE2CA98-A1E7-D24B-AD7E-D96FD089CBFD}" type="slidenum">
              <a:rPr lang="nl-NL" smtClean="0"/>
              <a:pPr/>
              <a:t>13</a:t>
            </a:fld>
            <a:endParaRPr lang="nl-NL"/>
          </a:p>
        </p:txBody>
      </p:sp>
      <p:pic>
        <p:nvPicPr>
          <p:cNvPr id="1028" name="Picture 4" descr="Haarrijnse Plas | RoutesinUtrecht">
            <a:extLst>
              <a:ext uri="{FF2B5EF4-FFF2-40B4-BE49-F238E27FC236}">
                <a16:creationId xmlns:a16="http://schemas.microsoft.com/office/drawing/2014/main" id="{4F3C822A-4C6A-1DB8-F3AE-57CE0D7A292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54144" y="914000"/>
            <a:ext cx="6096000" cy="40671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ort en Prachtig Haarzuilens Haarrijnseplas">
            <a:extLst>
              <a:ext uri="{FF2B5EF4-FFF2-40B4-BE49-F238E27FC236}">
                <a16:creationId xmlns:a16="http://schemas.microsoft.com/office/drawing/2014/main" id="{A60A649A-7975-57C7-941F-F1796133F7C9}"/>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67664" y="0"/>
            <a:ext cx="3020024" cy="2781817"/>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a:extLst>
              <a:ext uri="{FF2B5EF4-FFF2-40B4-BE49-F238E27FC236}">
                <a16:creationId xmlns:a16="http://schemas.microsoft.com/office/drawing/2014/main" id="{AB8557F0-D4DD-1C81-753D-2BEF2B5CA62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31572" y="3743510"/>
            <a:ext cx="4568446" cy="3348980"/>
          </a:xfrm>
          <a:prstGeom prst="rect">
            <a:avLst/>
          </a:prstGeom>
        </p:spPr>
      </p:pic>
      <p:pic>
        <p:nvPicPr>
          <p:cNvPr id="10" name="Afbeelding 9">
            <a:extLst>
              <a:ext uri="{FF2B5EF4-FFF2-40B4-BE49-F238E27FC236}">
                <a16:creationId xmlns:a16="http://schemas.microsoft.com/office/drawing/2014/main" id="{D973CBB7-107E-C0A2-FA17-E79FFE9DA86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50546" y="31428"/>
            <a:ext cx="5125058" cy="3507284"/>
          </a:xfrm>
          <a:prstGeom prst="rect">
            <a:avLst/>
          </a:prstGeom>
        </p:spPr>
      </p:pic>
      <p:pic>
        <p:nvPicPr>
          <p:cNvPr id="1038" name="Picture 14" descr="Afbeelding">
            <a:extLst>
              <a:ext uri="{FF2B5EF4-FFF2-40B4-BE49-F238E27FC236}">
                <a16:creationId xmlns:a16="http://schemas.microsoft.com/office/drawing/2014/main" id="{786104FD-8CF9-57AA-003E-D1BB44DA05D3}"/>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253330" y="4277142"/>
            <a:ext cx="5815013" cy="2461715"/>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9F78E9C2-FA6B-B363-FC99-E4B36BEF7DCC}"/>
              </a:ext>
            </a:extLst>
          </p:cNvPr>
          <p:cNvSpPr>
            <a:spLocks noGrp="1"/>
          </p:cNvSpPr>
          <p:nvPr>
            <p:ph type="title"/>
          </p:nvPr>
        </p:nvSpPr>
        <p:spPr>
          <a:xfrm>
            <a:off x="7257044" y="109860"/>
            <a:ext cx="3309936" cy="1461631"/>
          </a:xfrm>
          <a:solidFill>
            <a:schemeClr val="bg1"/>
          </a:solidFill>
        </p:spPr>
        <p:txBody>
          <a:bodyPr/>
          <a:lstStyle/>
          <a:p>
            <a:r>
              <a:rPr lang="nl-NL" sz="2400"/>
              <a:t>Vanuit de voordeur via “het groene lint” tussen de dorpen en wijken naar het groen rond de stad </a:t>
            </a:r>
          </a:p>
        </p:txBody>
      </p:sp>
      <p:pic>
        <p:nvPicPr>
          <p:cNvPr id="1036" name="Picture 12">
            <a:extLst>
              <a:ext uri="{FF2B5EF4-FFF2-40B4-BE49-F238E27FC236}">
                <a16:creationId xmlns:a16="http://schemas.microsoft.com/office/drawing/2014/main" id="{48AC1D4B-5C5D-50A4-4D15-3D3F54B290E1}"/>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6010584" y="2608473"/>
            <a:ext cx="3695701" cy="2400190"/>
          </a:xfrm>
          <a:prstGeom prst="rect">
            <a:avLst/>
          </a:prstGeom>
          <a:noFill/>
          <a:extLst>
            <a:ext uri="{909E8E84-426E-40DD-AFC4-6F175D3DCCD1}">
              <a14:hiddenFill xmlns:a14="http://schemas.microsoft.com/office/drawing/2010/main">
                <a:solidFill>
                  <a:srgbClr val="FFFFFF"/>
                </a:solidFill>
              </a14:hiddenFill>
            </a:ext>
          </a:extLst>
        </p:spPr>
      </p:pic>
      <p:pic>
        <p:nvPicPr>
          <p:cNvPr id="12" name="Afbeelding 11">
            <a:extLst>
              <a:ext uri="{FF2B5EF4-FFF2-40B4-BE49-F238E27FC236}">
                <a16:creationId xmlns:a16="http://schemas.microsoft.com/office/drawing/2014/main" id="{6A9380D1-0F19-7B60-3297-0FCE6916FCA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682170" y="4637514"/>
            <a:ext cx="2137088" cy="2326953"/>
          </a:xfrm>
          <a:prstGeom prst="rect">
            <a:avLst/>
          </a:prstGeom>
        </p:spPr>
      </p:pic>
      <p:sp>
        <p:nvSpPr>
          <p:cNvPr id="5" name="Boog 4">
            <a:extLst>
              <a:ext uri="{FF2B5EF4-FFF2-40B4-BE49-F238E27FC236}">
                <a16:creationId xmlns:a16="http://schemas.microsoft.com/office/drawing/2014/main" id="{748208E9-E71B-EF8D-D240-7D914309F7ED}"/>
              </a:ext>
            </a:extLst>
          </p:cNvPr>
          <p:cNvSpPr/>
          <p:nvPr/>
        </p:nvSpPr>
        <p:spPr>
          <a:xfrm rot="18258293">
            <a:off x="9727570" y="4836452"/>
            <a:ext cx="2034709" cy="2265299"/>
          </a:xfrm>
          <a:prstGeom prst="arc">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6" name="Boog 5">
            <a:extLst>
              <a:ext uri="{FF2B5EF4-FFF2-40B4-BE49-F238E27FC236}">
                <a16:creationId xmlns:a16="http://schemas.microsoft.com/office/drawing/2014/main" id="{CC55BAD2-CF37-150F-3376-9401D93D8079}"/>
              </a:ext>
            </a:extLst>
          </p:cNvPr>
          <p:cNvSpPr/>
          <p:nvPr/>
        </p:nvSpPr>
        <p:spPr>
          <a:xfrm rot="21416497">
            <a:off x="6754714" y="4375351"/>
            <a:ext cx="2034709" cy="2265299"/>
          </a:xfrm>
          <a:prstGeom prst="arc">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7" name="Boog 6">
            <a:extLst>
              <a:ext uri="{FF2B5EF4-FFF2-40B4-BE49-F238E27FC236}">
                <a16:creationId xmlns:a16="http://schemas.microsoft.com/office/drawing/2014/main" id="{847D4CF4-F240-80D6-D5FF-06BA4FBC3618}"/>
              </a:ext>
            </a:extLst>
          </p:cNvPr>
          <p:cNvSpPr/>
          <p:nvPr/>
        </p:nvSpPr>
        <p:spPr>
          <a:xfrm rot="19128802">
            <a:off x="4917333" y="3764611"/>
            <a:ext cx="2034709" cy="2265299"/>
          </a:xfrm>
          <a:prstGeom prst="arc">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9" name="Boog 8">
            <a:extLst>
              <a:ext uri="{FF2B5EF4-FFF2-40B4-BE49-F238E27FC236}">
                <a16:creationId xmlns:a16="http://schemas.microsoft.com/office/drawing/2014/main" id="{E4967400-0B0D-8D9C-A4E2-453744D96BB8}"/>
              </a:ext>
            </a:extLst>
          </p:cNvPr>
          <p:cNvSpPr/>
          <p:nvPr/>
        </p:nvSpPr>
        <p:spPr>
          <a:xfrm rot="19128802">
            <a:off x="1987751" y="2073342"/>
            <a:ext cx="2034709" cy="2265299"/>
          </a:xfrm>
          <a:prstGeom prst="arc">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1" name="Boog 10">
            <a:extLst>
              <a:ext uri="{FF2B5EF4-FFF2-40B4-BE49-F238E27FC236}">
                <a16:creationId xmlns:a16="http://schemas.microsoft.com/office/drawing/2014/main" id="{69E9D43B-E189-916A-F465-5B27790599D1}"/>
              </a:ext>
            </a:extLst>
          </p:cNvPr>
          <p:cNvSpPr/>
          <p:nvPr/>
        </p:nvSpPr>
        <p:spPr>
          <a:xfrm rot="13854974">
            <a:off x="670005" y="1867746"/>
            <a:ext cx="3573312" cy="3882357"/>
          </a:xfrm>
          <a:prstGeom prst="arc">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Tree>
    <p:extLst>
      <p:ext uri="{BB962C8B-B14F-4D97-AF65-F5344CB8AC3E}">
        <p14:creationId xmlns:p14="http://schemas.microsoft.com/office/powerpoint/2010/main" val="3500082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4F29DA56-B6B6-11C0-FC87-2298B232CE48}"/>
              </a:ext>
            </a:extLst>
          </p:cNvPr>
          <p:cNvSpPr>
            <a:spLocks noGrp="1"/>
          </p:cNvSpPr>
          <p:nvPr>
            <p:ph type="sldNum" sz="quarter" idx="4"/>
          </p:nvPr>
        </p:nvSpPr>
        <p:spPr/>
        <p:txBody>
          <a:bodyPr/>
          <a:lstStyle/>
          <a:p>
            <a:fld id="{CCE2CA98-A1E7-D24B-AD7E-D96FD089CBFD}" type="slidenum">
              <a:rPr lang="nl-NL" smtClean="0"/>
              <a:pPr/>
              <a:t>14</a:t>
            </a:fld>
            <a:endParaRPr lang="nl-NL"/>
          </a:p>
        </p:txBody>
      </p:sp>
      <p:pic>
        <p:nvPicPr>
          <p:cNvPr id="1028" name="Picture 4" descr="Bedrijventerreinen Zuid">
            <a:extLst>
              <a:ext uri="{FF2B5EF4-FFF2-40B4-BE49-F238E27FC236}">
                <a16:creationId xmlns:a16="http://schemas.microsoft.com/office/drawing/2014/main" id="{14E2B653-9687-CBC9-93CE-E013A65BAE1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793" y="-504283"/>
            <a:ext cx="4760223" cy="3365106"/>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B45581C0-E894-DEAF-03B2-1B40547F956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4779" y="3952185"/>
            <a:ext cx="6518741" cy="2905814"/>
          </a:xfrm>
          <a:prstGeom prst="rect">
            <a:avLst/>
          </a:prstGeom>
        </p:spPr>
      </p:pic>
      <p:pic>
        <p:nvPicPr>
          <p:cNvPr id="1026" name="Picture 2">
            <a:extLst>
              <a:ext uri="{FF2B5EF4-FFF2-40B4-BE49-F238E27FC236}">
                <a16:creationId xmlns:a16="http://schemas.microsoft.com/office/drawing/2014/main" id="{98BA4887-408C-485F-936C-BF2617CBF005}"/>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516749" y="318329"/>
            <a:ext cx="4104456" cy="3678849"/>
          </a:xfrm>
          <a:prstGeom prst="rect">
            <a:avLst/>
          </a:prstGeom>
          <a:noFill/>
          <a:extLst>
            <a:ext uri="{909E8E84-426E-40DD-AFC4-6F175D3DCCD1}">
              <a14:hiddenFill xmlns:a14="http://schemas.microsoft.com/office/drawing/2010/main">
                <a:solidFill>
                  <a:srgbClr val="FFFFFF"/>
                </a:solidFill>
              </a14:hiddenFill>
            </a:ext>
          </a:extLst>
        </p:spPr>
      </p:pic>
      <p:pic>
        <p:nvPicPr>
          <p:cNvPr id="12" name="Afbeelding 11">
            <a:extLst>
              <a:ext uri="{FF2B5EF4-FFF2-40B4-BE49-F238E27FC236}">
                <a16:creationId xmlns:a16="http://schemas.microsoft.com/office/drawing/2014/main" id="{A01151A4-D26C-0A86-85A2-B76DEA4EE02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12711" y="2469744"/>
            <a:ext cx="5544616" cy="2680531"/>
          </a:xfrm>
          <a:prstGeom prst="rect">
            <a:avLst/>
          </a:prstGeom>
        </p:spPr>
      </p:pic>
      <p:pic>
        <p:nvPicPr>
          <p:cNvPr id="18" name="Afbeelding 17">
            <a:extLst>
              <a:ext uri="{FF2B5EF4-FFF2-40B4-BE49-F238E27FC236}">
                <a16:creationId xmlns:a16="http://schemas.microsoft.com/office/drawing/2014/main" id="{D63A9B72-F616-8299-9701-C81973BAD84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972896" y="3613077"/>
            <a:ext cx="4845234" cy="3244922"/>
          </a:xfrm>
          <a:prstGeom prst="rect">
            <a:avLst/>
          </a:prstGeom>
        </p:spPr>
      </p:pic>
      <p:pic>
        <p:nvPicPr>
          <p:cNvPr id="1034" name="Picture 10" descr="Wandelroute Weg van De Weelen | 14 km">
            <a:extLst>
              <a:ext uri="{FF2B5EF4-FFF2-40B4-BE49-F238E27FC236}">
                <a16:creationId xmlns:a16="http://schemas.microsoft.com/office/drawing/2014/main" id="{A4F239EF-81F8-241F-A711-7A3DC51506C0}"/>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359231" y="562573"/>
            <a:ext cx="4785538" cy="3190359"/>
          </a:xfrm>
          <a:prstGeom prst="rect">
            <a:avLst/>
          </a:prstGeom>
          <a:noFill/>
          <a:extLst>
            <a:ext uri="{909E8E84-426E-40DD-AFC4-6F175D3DCCD1}">
              <a14:hiddenFill xmlns:a14="http://schemas.microsoft.com/office/drawing/2010/main">
                <a:solidFill>
                  <a:srgbClr val="FFFFFF"/>
                </a:solidFill>
              </a14:hiddenFill>
            </a:ext>
          </a:extLst>
        </p:spPr>
      </p:pic>
      <p:sp>
        <p:nvSpPr>
          <p:cNvPr id="19" name="Boog 18">
            <a:extLst>
              <a:ext uri="{FF2B5EF4-FFF2-40B4-BE49-F238E27FC236}">
                <a16:creationId xmlns:a16="http://schemas.microsoft.com/office/drawing/2014/main" id="{AF1BCBF2-877D-DC7E-E9CE-17A0FA1672B1}"/>
              </a:ext>
            </a:extLst>
          </p:cNvPr>
          <p:cNvSpPr/>
          <p:nvPr/>
        </p:nvSpPr>
        <p:spPr>
          <a:xfrm rot="5995947" flipH="1">
            <a:off x="2084275" y="2468633"/>
            <a:ext cx="2034709" cy="2265299"/>
          </a:xfrm>
          <a:prstGeom prst="arc">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20" name="Boog 19">
            <a:extLst>
              <a:ext uri="{FF2B5EF4-FFF2-40B4-BE49-F238E27FC236}">
                <a16:creationId xmlns:a16="http://schemas.microsoft.com/office/drawing/2014/main" id="{7C9B570A-4C4A-7991-A73F-AE5AE7CFCD63}"/>
              </a:ext>
            </a:extLst>
          </p:cNvPr>
          <p:cNvSpPr/>
          <p:nvPr/>
        </p:nvSpPr>
        <p:spPr>
          <a:xfrm rot="14412512">
            <a:off x="3037833" y="4789737"/>
            <a:ext cx="2034709" cy="2265299"/>
          </a:xfrm>
          <a:prstGeom prst="arc">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21" name="Boog 20">
            <a:extLst>
              <a:ext uri="{FF2B5EF4-FFF2-40B4-BE49-F238E27FC236}">
                <a16:creationId xmlns:a16="http://schemas.microsoft.com/office/drawing/2014/main" id="{FC79E93A-DEBA-7642-9FD8-7D3801A6D7E1}"/>
              </a:ext>
            </a:extLst>
          </p:cNvPr>
          <p:cNvSpPr/>
          <p:nvPr/>
        </p:nvSpPr>
        <p:spPr>
          <a:xfrm rot="4765740">
            <a:off x="4943791" y="3018811"/>
            <a:ext cx="1871425" cy="1453566"/>
          </a:xfrm>
          <a:prstGeom prst="arc">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22" name="Boog 21">
            <a:extLst>
              <a:ext uri="{FF2B5EF4-FFF2-40B4-BE49-F238E27FC236}">
                <a16:creationId xmlns:a16="http://schemas.microsoft.com/office/drawing/2014/main" id="{E17C325E-415E-B4EF-444F-1D72AB6830B0}"/>
              </a:ext>
            </a:extLst>
          </p:cNvPr>
          <p:cNvSpPr/>
          <p:nvPr/>
        </p:nvSpPr>
        <p:spPr>
          <a:xfrm rot="6297113" flipH="1">
            <a:off x="6022408" y="3417439"/>
            <a:ext cx="3359193" cy="2092487"/>
          </a:xfrm>
          <a:prstGeom prst="arc">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23" name="Boog 22">
            <a:extLst>
              <a:ext uri="{FF2B5EF4-FFF2-40B4-BE49-F238E27FC236}">
                <a16:creationId xmlns:a16="http://schemas.microsoft.com/office/drawing/2014/main" id="{00869BD9-07C1-9981-5A38-339285F71ABF}"/>
              </a:ext>
            </a:extLst>
          </p:cNvPr>
          <p:cNvSpPr/>
          <p:nvPr/>
        </p:nvSpPr>
        <p:spPr>
          <a:xfrm rot="2187441">
            <a:off x="9304442" y="2702217"/>
            <a:ext cx="1871425" cy="1453566"/>
          </a:xfrm>
          <a:prstGeom prst="arc">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3" name="Titel 1">
            <a:extLst>
              <a:ext uri="{FF2B5EF4-FFF2-40B4-BE49-F238E27FC236}">
                <a16:creationId xmlns:a16="http://schemas.microsoft.com/office/drawing/2014/main" id="{22FA4CD9-4972-D30E-7D48-D08181B9DF09}"/>
              </a:ext>
            </a:extLst>
          </p:cNvPr>
          <p:cNvSpPr txBox="1">
            <a:spLocks/>
          </p:cNvSpPr>
          <p:nvPr/>
        </p:nvSpPr>
        <p:spPr>
          <a:xfrm>
            <a:off x="6329385" y="25214"/>
            <a:ext cx="2574928" cy="1461631"/>
          </a:xfrm>
          <a:prstGeom prst="rect">
            <a:avLst/>
          </a:prstGeom>
          <a:solidFill>
            <a:schemeClr val="bg1"/>
          </a:solidFill>
        </p:spPr>
        <p:txBody>
          <a:bodyPr vert="horz" lIns="0" tIns="0" rIns="0" bIns="0" rtlCol="0" anchor="t" anchorCtr="0">
            <a:noAutofit/>
          </a:bodyPr>
          <a:lstStyle>
            <a:lvl1pPr marL="0" indent="0" algn="l" defTabSz="685800" rtl="0" eaLnBrk="1" latinLnBrk="0" hangingPunct="1">
              <a:lnSpc>
                <a:spcPct val="90000"/>
              </a:lnSpc>
              <a:spcBef>
                <a:spcPct val="0"/>
              </a:spcBef>
              <a:buClr>
                <a:schemeClr val="accent2"/>
              </a:buClr>
              <a:buFont typeface="+mj-lt"/>
              <a:buNone/>
              <a:defRPr sz="3300" kern="1200" baseline="0">
                <a:solidFill>
                  <a:srgbClr val="003E6E"/>
                </a:solidFill>
                <a:latin typeface="+mn-lt"/>
                <a:ea typeface="+mj-ea"/>
                <a:cs typeface="+mj-cs"/>
              </a:defRPr>
            </a:lvl1pPr>
          </a:lstStyle>
          <a:p>
            <a:r>
              <a:rPr lang="nl-NL" sz="2400"/>
              <a:t>Langs het </a:t>
            </a:r>
            <a:r>
              <a:rPr lang="nl-NL" sz="2400" err="1"/>
              <a:t>bedrijven-terrein</a:t>
            </a:r>
            <a:r>
              <a:rPr lang="nl-NL" sz="2400"/>
              <a:t>, via de groene verbinding, het landschap in.</a:t>
            </a:r>
          </a:p>
          <a:p>
            <a:endParaRPr lang="nl-NL" sz="2400"/>
          </a:p>
        </p:txBody>
      </p:sp>
    </p:spTree>
    <p:extLst>
      <p:ext uri="{BB962C8B-B14F-4D97-AF65-F5344CB8AC3E}">
        <p14:creationId xmlns:p14="http://schemas.microsoft.com/office/powerpoint/2010/main" val="1834476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D4F208-058E-1135-77CA-8CF0B6DDCAC8}"/>
              </a:ext>
            </a:extLst>
          </p:cNvPr>
          <p:cNvSpPr>
            <a:spLocks noGrp="1"/>
          </p:cNvSpPr>
          <p:nvPr>
            <p:ph type="title"/>
          </p:nvPr>
        </p:nvSpPr>
        <p:spPr>
          <a:xfrm>
            <a:off x="1439999" y="540000"/>
            <a:ext cx="10751999" cy="720000"/>
          </a:xfrm>
        </p:spPr>
        <p:txBody>
          <a:bodyPr/>
          <a:lstStyle/>
          <a:p>
            <a:r>
              <a:rPr lang="nl-NL">
                <a:solidFill>
                  <a:schemeClr val="accent2"/>
                </a:solidFill>
              </a:rPr>
              <a:t>4) </a:t>
            </a:r>
            <a:r>
              <a:rPr lang="nl-NL"/>
              <a:t>Denkrichting voor visie recreatie Westfriesland</a:t>
            </a:r>
          </a:p>
        </p:txBody>
      </p:sp>
      <p:sp>
        <p:nvSpPr>
          <p:cNvPr id="4" name="Tijdelijke aanduiding voor dianummer 3">
            <a:extLst>
              <a:ext uri="{FF2B5EF4-FFF2-40B4-BE49-F238E27FC236}">
                <a16:creationId xmlns:a16="http://schemas.microsoft.com/office/drawing/2014/main" id="{F193E8B6-6BDC-9DEE-21E6-7546C62D3271}"/>
              </a:ext>
            </a:extLst>
          </p:cNvPr>
          <p:cNvSpPr>
            <a:spLocks noGrp="1"/>
          </p:cNvSpPr>
          <p:nvPr>
            <p:ph type="sldNum" sz="quarter" idx="4"/>
          </p:nvPr>
        </p:nvSpPr>
        <p:spPr/>
        <p:txBody>
          <a:bodyPr/>
          <a:lstStyle/>
          <a:p>
            <a:fld id="{CCE2CA98-A1E7-D24B-AD7E-D96FD089CBFD}" type="slidenum">
              <a:rPr lang="nl-NL" smtClean="0"/>
              <a:pPr/>
              <a:t>15</a:t>
            </a:fld>
            <a:endParaRPr lang="nl-NL"/>
          </a:p>
        </p:txBody>
      </p:sp>
      <p:cxnSp>
        <p:nvCxnSpPr>
          <p:cNvPr id="6" name="Rechte verbindingslijn met pijl 5">
            <a:extLst>
              <a:ext uri="{FF2B5EF4-FFF2-40B4-BE49-F238E27FC236}">
                <a16:creationId xmlns:a16="http://schemas.microsoft.com/office/drawing/2014/main" id="{B8160C27-FEE6-9F7D-6A53-43731B95A5EC}"/>
              </a:ext>
            </a:extLst>
          </p:cNvPr>
          <p:cNvCxnSpPr/>
          <p:nvPr/>
        </p:nvCxnSpPr>
        <p:spPr>
          <a:xfrm>
            <a:off x="1631504" y="5733256"/>
            <a:ext cx="4860000" cy="0"/>
          </a:xfrm>
          <a:prstGeom prst="straightConnector1">
            <a:avLst/>
          </a:prstGeom>
          <a:ln w="41275">
            <a:headEnd type="none" w="lg" len="med"/>
            <a:tailEnd type="arrow" w="lg" len="lg"/>
          </a:ln>
        </p:spPr>
        <p:style>
          <a:lnRef idx="1">
            <a:schemeClr val="accent1"/>
          </a:lnRef>
          <a:fillRef idx="0">
            <a:schemeClr val="accent1"/>
          </a:fillRef>
          <a:effectRef idx="0">
            <a:schemeClr val="accent1"/>
          </a:effectRef>
          <a:fontRef idx="minor">
            <a:schemeClr val="tx1"/>
          </a:fontRef>
        </p:style>
      </p:cxnSp>
      <p:cxnSp>
        <p:nvCxnSpPr>
          <p:cNvPr id="7" name="Rechte verbindingslijn met pijl 6">
            <a:extLst>
              <a:ext uri="{FF2B5EF4-FFF2-40B4-BE49-F238E27FC236}">
                <a16:creationId xmlns:a16="http://schemas.microsoft.com/office/drawing/2014/main" id="{01C2BC11-C17C-0BBB-F5DE-73EC704F154B}"/>
              </a:ext>
            </a:extLst>
          </p:cNvPr>
          <p:cNvCxnSpPr>
            <a:cxnSpLocks/>
          </p:cNvCxnSpPr>
          <p:nvPr/>
        </p:nvCxnSpPr>
        <p:spPr>
          <a:xfrm flipV="1">
            <a:off x="1631504" y="1700808"/>
            <a:ext cx="0" cy="4032448"/>
          </a:xfrm>
          <a:prstGeom prst="straightConnector1">
            <a:avLst/>
          </a:prstGeom>
          <a:ln w="41275">
            <a:headEnd type="none" w="lg" len="med"/>
            <a:tailEnd type="arrow" w="lg" len="lg"/>
          </a:ln>
        </p:spPr>
        <p:style>
          <a:lnRef idx="1">
            <a:schemeClr val="accent1"/>
          </a:lnRef>
          <a:fillRef idx="0">
            <a:schemeClr val="accent1"/>
          </a:fillRef>
          <a:effectRef idx="0">
            <a:schemeClr val="accent1"/>
          </a:effectRef>
          <a:fontRef idx="minor">
            <a:schemeClr val="tx1"/>
          </a:fontRef>
        </p:style>
      </p:cxnSp>
      <p:sp>
        <p:nvSpPr>
          <p:cNvPr id="12" name="Tekstvak 11">
            <a:extLst>
              <a:ext uri="{FF2B5EF4-FFF2-40B4-BE49-F238E27FC236}">
                <a16:creationId xmlns:a16="http://schemas.microsoft.com/office/drawing/2014/main" id="{371A0A3C-0A40-74DE-1CBC-EF4D4BF62AB5}"/>
              </a:ext>
            </a:extLst>
          </p:cNvPr>
          <p:cNvSpPr txBox="1"/>
          <p:nvPr/>
        </p:nvSpPr>
        <p:spPr>
          <a:xfrm>
            <a:off x="4311054" y="5733256"/>
            <a:ext cx="2188163" cy="523220"/>
          </a:xfrm>
          <a:prstGeom prst="rect">
            <a:avLst/>
          </a:prstGeom>
          <a:noFill/>
        </p:spPr>
        <p:txBody>
          <a:bodyPr wrap="none" rtlCol="0">
            <a:spAutoFit/>
          </a:bodyPr>
          <a:lstStyle/>
          <a:p>
            <a:r>
              <a:rPr lang="nl-NL" sz="2800" i="1"/>
              <a:t>Verbindingen </a:t>
            </a:r>
          </a:p>
        </p:txBody>
      </p:sp>
      <p:sp>
        <p:nvSpPr>
          <p:cNvPr id="13" name="Tekstvak 12">
            <a:extLst>
              <a:ext uri="{FF2B5EF4-FFF2-40B4-BE49-F238E27FC236}">
                <a16:creationId xmlns:a16="http://schemas.microsoft.com/office/drawing/2014/main" id="{C5A39FBB-36BE-4B79-3476-1A615E3D0CBC}"/>
              </a:ext>
            </a:extLst>
          </p:cNvPr>
          <p:cNvSpPr txBox="1"/>
          <p:nvPr/>
        </p:nvSpPr>
        <p:spPr>
          <a:xfrm rot="16200000">
            <a:off x="476988" y="2414120"/>
            <a:ext cx="1641796" cy="523220"/>
          </a:xfrm>
          <a:prstGeom prst="rect">
            <a:avLst/>
          </a:prstGeom>
          <a:noFill/>
        </p:spPr>
        <p:txBody>
          <a:bodyPr wrap="none" rtlCol="0">
            <a:spAutoFit/>
          </a:bodyPr>
          <a:lstStyle/>
          <a:p>
            <a:r>
              <a:rPr lang="nl-NL" sz="2800" i="1"/>
              <a:t>Gebieden </a:t>
            </a:r>
          </a:p>
        </p:txBody>
      </p:sp>
      <p:sp>
        <p:nvSpPr>
          <p:cNvPr id="14" name="Rechthoek 13">
            <a:extLst>
              <a:ext uri="{FF2B5EF4-FFF2-40B4-BE49-F238E27FC236}">
                <a16:creationId xmlns:a16="http://schemas.microsoft.com/office/drawing/2014/main" id="{973D13C1-F809-250B-952A-C819F2EDE26E}"/>
              </a:ext>
            </a:extLst>
          </p:cNvPr>
          <p:cNvSpPr/>
          <p:nvPr/>
        </p:nvSpPr>
        <p:spPr>
          <a:xfrm>
            <a:off x="1631504" y="3789043"/>
            <a:ext cx="2340000" cy="1925048"/>
          </a:xfrm>
          <a:prstGeom prst="rect">
            <a:avLst/>
          </a:prstGeom>
          <a:solidFill>
            <a:srgbClr val="FFFF0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240766EE-E399-4382-4B45-3D8280E0B2D6}"/>
              </a:ext>
            </a:extLst>
          </p:cNvPr>
          <p:cNvSpPr/>
          <p:nvPr/>
        </p:nvSpPr>
        <p:spPr>
          <a:xfrm>
            <a:off x="1631504" y="1791984"/>
            <a:ext cx="2340000" cy="1925048"/>
          </a:xfrm>
          <a:prstGeom prst="rect">
            <a:avLst/>
          </a:prstGeom>
          <a:solidFill>
            <a:srgbClr val="F1920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CDC80B33-63EC-3CD4-54C6-F8AF96AAC961}"/>
              </a:ext>
            </a:extLst>
          </p:cNvPr>
          <p:cNvSpPr/>
          <p:nvPr/>
        </p:nvSpPr>
        <p:spPr>
          <a:xfrm>
            <a:off x="4044032" y="3789043"/>
            <a:ext cx="2340000" cy="1925048"/>
          </a:xfrm>
          <a:prstGeom prst="rect">
            <a:avLst/>
          </a:prstGeom>
          <a:solidFill>
            <a:srgbClr val="00B05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a:extLst>
              <a:ext uri="{FF2B5EF4-FFF2-40B4-BE49-F238E27FC236}">
                <a16:creationId xmlns:a16="http://schemas.microsoft.com/office/drawing/2014/main" id="{62A37CDA-FA10-3633-FEBD-74544CC06457}"/>
              </a:ext>
            </a:extLst>
          </p:cNvPr>
          <p:cNvSpPr/>
          <p:nvPr/>
        </p:nvSpPr>
        <p:spPr>
          <a:xfrm>
            <a:off x="4044032" y="1791984"/>
            <a:ext cx="2340000" cy="1925048"/>
          </a:xfrm>
          <a:prstGeom prst="rect">
            <a:avLst/>
          </a:prstGeom>
          <a:solidFill>
            <a:schemeClr val="accent4">
              <a:lumMod val="60000"/>
              <a:lumOff val="40000"/>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0416A29F-3CB1-A77E-3B6C-C5F0AD8FBFD6}"/>
              </a:ext>
            </a:extLst>
          </p:cNvPr>
          <p:cNvSpPr txBox="1"/>
          <p:nvPr/>
        </p:nvSpPr>
        <p:spPr>
          <a:xfrm>
            <a:off x="6888088" y="1782108"/>
            <a:ext cx="5193431"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i="1" dirty="0">
                <a:effectLst/>
                <a:latin typeface="Calibri" panose="020F0502020204030204" pitchFamily="34" charset="0"/>
                <a:ea typeface="Times New Roman" panose="02020603050405020304" pitchFamily="18" charset="0"/>
                <a:cs typeface="Times New Roman" panose="02020603050405020304" pitchFamily="18" charset="0"/>
              </a:rPr>
              <a:t>‘Regio Westfriesland wil de inwoners van en bezoekers aan de regio voldoende kwalitatief goede en aantrekkelijke recreatiemogelijkheden bieden.’ </a:t>
            </a:r>
          </a:p>
        </p:txBody>
      </p:sp>
      <p:sp>
        <p:nvSpPr>
          <p:cNvPr id="11" name="Ovaal 10">
            <a:extLst>
              <a:ext uri="{FF2B5EF4-FFF2-40B4-BE49-F238E27FC236}">
                <a16:creationId xmlns:a16="http://schemas.microsoft.com/office/drawing/2014/main" id="{76CD0510-D752-21F0-F0E0-223E67EE6831}"/>
              </a:ext>
            </a:extLst>
          </p:cNvPr>
          <p:cNvSpPr/>
          <p:nvPr/>
        </p:nvSpPr>
        <p:spPr>
          <a:xfrm>
            <a:off x="1709488" y="4224248"/>
            <a:ext cx="1674456" cy="1410991"/>
          </a:xfrm>
          <a:prstGeom prst="ellipse">
            <a:avLst/>
          </a:prstGeom>
          <a:solidFill>
            <a:srgbClr val="FFFF99"/>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nl-NL" sz="1600">
                <a:solidFill>
                  <a:schemeClr val="tx1"/>
                </a:solidFill>
              </a:rPr>
              <a:t>Meegroeien met groei bewoners</a:t>
            </a:r>
          </a:p>
        </p:txBody>
      </p:sp>
      <p:sp>
        <p:nvSpPr>
          <p:cNvPr id="3" name="Ovaal 2">
            <a:extLst>
              <a:ext uri="{FF2B5EF4-FFF2-40B4-BE49-F238E27FC236}">
                <a16:creationId xmlns:a16="http://schemas.microsoft.com/office/drawing/2014/main" id="{2AC3D7E3-077E-F0CB-AA4F-41D9E62D6320}"/>
              </a:ext>
            </a:extLst>
          </p:cNvPr>
          <p:cNvSpPr/>
          <p:nvPr/>
        </p:nvSpPr>
        <p:spPr>
          <a:xfrm>
            <a:off x="1631503" y="3848730"/>
            <a:ext cx="2267987" cy="1865361"/>
          </a:xfrm>
          <a:prstGeom prst="ellipse">
            <a:avLst/>
          </a:prstGeom>
          <a:solidFill>
            <a:srgbClr val="FFFF99"/>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nl-NL" sz="1600">
                <a:solidFill>
                  <a:schemeClr val="tx1"/>
                </a:solidFill>
              </a:rPr>
              <a:t>Meegroeien met groei bewoners</a:t>
            </a:r>
          </a:p>
        </p:txBody>
      </p:sp>
      <p:sp>
        <p:nvSpPr>
          <p:cNvPr id="8" name="Ovaal 7">
            <a:extLst>
              <a:ext uri="{FF2B5EF4-FFF2-40B4-BE49-F238E27FC236}">
                <a16:creationId xmlns:a16="http://schemas.microsoft.com/office/drawing/2014/main" id="{4D3D34E0-AC53-45A3-AAD5-8742D275758C}"/>
              </a:ext>
            </a:extLst>
          </p:cNvPr>
          <p:cNvSpPr/>
          <p:nvPr/>
        </p:nvSpPr>
        <p:spPr>
          <a:xfrm>
            <a:off x="4360375" y="1736556"/>
            <a:ext cx="2035440" cy="1692444"/>
          </a:xfrm>
          <a:prstGeom prst="ellipse">
            <a:avLst/>
          </a:prstGeom>
          <a:solidFill>
            <a:schemeClr val="accent4">
              <a:lumMod val="20000"/>
              <a:lumOff val="80000"/>
            </a:schemeClr>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nl-NL" sz="1600">
                <a:solidFill>
                  <a:schemeClr val="tx1"/>
                </a:solidFill>
              </a:rPr>
              <a:t>Wegwerken tekorten</a:t>
            </a:r>
          </a:p>
        </p:txBody>
      </p:sp>
      <p:sp>
        <p:nvSpPr>
          <p:cNvPr id="19" name="Ovaal 18">
            <a:extLst>
              <a:ext uri="{FF2B5EF4-FFF2-40B4-BE49-F238E27FC236}">
                <a16:creationId xmlns:a16="http://schemas.microsoft.com/office/drawing/2014/main" id="{BD867605-AA6C-D183-6619-D35A3071F2B8}"/>
              </a:ext>
            </a:extLst>
          </p:cNvPr>
          <p:cNvSpPr/>
          <p:nvPr/>
        </p:nvSpPr>
        <p:spPr>
          <a:xfrm rot="20737491">
            <a:off x="3442081" y="3331421"/>
            <a:ext cx="2430655" cy="1641633"/>
          </a:xfrm>
          <a:prstGeom prst="ellipse">
            <a:avLst/>
          </a:prstGeom>
          <a:solidFill>
            <a:schemeClr val="accent3">
              <a:lumMod val="40000"/>
              <a:lumOff val="60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nl-NL" sz="1600">
                <a:solidFill>
                  <a:schemeClr val="tx1"/>
                </a:solidFill>
              </a:rPr>
              <a:t>Groei met focus op verbindingen</a:t>
            </a:r>
          </a:p>
        </p:txBody>
      </p:sp>
    </p:spTree>
    <p:extLst>
      <p:ext uri="{BB962C8B-B14F-4D97-AF65-F5344CB8AC3E}">
        <p14:creationId xmlns:p14="http://schemas.microsoft.com/office/powerpoint/2010/main" val="579604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22B5AE-5ACA-7CEF-3336-57B37D949E20}"/>
              </a:ext>
            </a:extLst>
          </p:cNvPr>
          <p:cNvSpPr>
            <a:spLocks noGrp="1"/>
          </p:cNvSpPr>
          <p:nvPr>
            <p:ph type="title"/>
          </p:nvPr>
        </p:nvSpPr>
        <p:spPr/>
        <p:txBody>
          <a:bodyPr/>
          <a:lstStyle/>
          <a:p>
            <a:r>
              <a:rPr lang="nl-NL">
                <a:solidFill>
                  <a:schemeClr val="accent2"/>
                </a:solidFill>
              </a:rPr>
              <a:t>5) </a:t>
            </a:r>
            <a:r>
              <a:rPr lang="nl-NL">
                <a:solidFill>
                  <a:schemeClr val="tx1"/>
                </a:solidFill>
              </a:rPr>
              <a:t>Vervolg: ambitie en visie, Uitvoeringsprogramma</a:t>
            </a:r>
            <a:br>
              <a:rPr lang="nl-NL"/>
            </a:br>
            <a:endParaRPr lang="nl-NL"/>
          </a:p>
        </p:txBody>
      </p:sp>
      <p:sp>
        <p:nvSpPr>
          <p:cNvPr id="3" name="Tijdelijke aanduiding voor inhoud 2">
            <a:extLst>
              <a:ext uri="{FF2B5EF4-FFF2-40B4-BE49-F238E27FC236}">
                <a16:creationId xmlns:a16="http://schemas.microsoft.com/office/drawing/2014/main" id="{F6471B9B-F835-51AC-919B-942F4D1B3A5E}"/>
              </a:ext>
            </a:extLst>
          </p:cNvPr>
          <p:cNvSpPr>
            <a:spLocks noGrp="1"/>
          </p:cNvSpPr>
          <p:nvPr>
            <p:ph sz="quarter" idx="10"/>
          </p:nvPr>
        </p:nvSpPr>
        <p:spPr/>
        <p:txBody>
          <a:bodyPr/>
          <a:lstStyle/>
          <a:p>
            <a:r>
              <a:rPr lang="nl-NL">
                <a:solidFill>
                  <a:schemeClr val="tx1"/>
                </a:solidFill>
              </a:rPr>
              <a:t>September	Dagelijks Bestuur, voorstel ambitieniveau</a:t>
            </a:r>
          </a:p>
          <a:p>
            <a:r>
              <a:rPr lang="nl-NL" b="1">
                <a:solidFill>
                  <a:schemeClr val="tx1"/>
                </a:solidFill>
              </a:rPr>
              <a:t>September	Regionale Raadsledenbijeenkomst</a:t>
            </a:r>
          </a:p>
          <a:p>
            <a:pPr lvl="1"/>
            <a:r>
              <a:rPr lang="nl-NL" b="1" i="1"/>
              <a:t>Raad verzoek zienswijze </a:t>
            </a:r>
          </a:p>
          <a:p>
            <a:r>
              <a:rPr lang="nl-NL">
                <a:solidFill>
                  <a:schemeClr val="tx1"/>
                </a:solidFill>
              </a:rPr>
              <a:t>November 	Behandelen zienswijze raden </a:t>
            </a:r>
          </a:p>
          <a:p>
            <a:r>
              <a:rPr lang="nl-NL">
                <a:solidFill>
                  <a:schemeClr val="tx1"/>
                </a:solidFill>
              </a:rPr>
              <a:t>December 	Algemeen Bestuur, vaststellen visie en ambitie</a:t>
            </a:r>
          </a:p>
          <a:p>
            <a:r>
              <a:rPr lang="nl-NL">
                <a:solidFill>
                  <a:schemeClr val="tx1"/>
                </a:solidFill>
              </a:rPr>
              <a:t>Q1			Uitwerken visie, vlekkenkaart en uitvoeringsprogramma</a:t>
            </a:r>
          </a:p>
          <a:p>
            <a:r>
              <a:rPr lang="nl-NL">
                <a:solidFill>
                  <a:schemeClr val="tx1"/>
                </a:solidFill>
              </a:rPr>
              <a:t>Q2 			Dagelijks Bestuur vaststellen visie en aanbieden aan raden</a:t>
            </a:r>
          </a:p>
          <a:p>
            <a:pPr lvl="1"/>
            <a:r>
              <a:rPr lang="nl-NL" b="1" i="1"/>
              <a:t>Raad, verzoek zienswijze </a:t>
            </a:r>
            <a:endParaRPr lang="nl-NL" b="1"/>
          </a:p>
          <a:p>
            <a:r>
              <a:rPr lang="nl-NL">
                <a:solidFill>
                  <a:schemeClr val="tx1"/>
                </a:solidFill>
              </a:rPr>
              <a:t>Q2			Afronding, presentatie aan raden. </a:t>
            </a:r>
          </a:p>
          <a:p>
            <a:r>
              <a:rPr lang="nl-NL">
                <a:solidFill>
                  <a:schemeClr val="tx1"/>
                </a:solidFill>
              </a:rPr>
              <a:t>Q3			Besluitvorming</a:t>
            </a:r>
          </a:p>
          <a:p>
            <a:endParaRPr lang="nl-NL"/>
          </a:p>
        </p:txBody>
      </p:sp>
      <p:sp>
        <p:nvSpPr>
          <p:cNvPr id="4" name="Tijdelijke aanduiding voor dianummer 3">
            <a:extLst>
              <a:ext uri="{FF2B5EF4-FFF2-40B4-BE49-F238E27FC236}">
                <a16:creationId xmlns:a16="http://schemas.microsoft.com/office/drawing/2014/main" id="{61A76E28-EFAC-EB2C-A23C-450B08A1FDC7}"/>
              </a:ext>
            </a:extLst>
          </p:cNvPr>
          <p:cNvSpPr>
            <a:spLocks noGrp="1"/>
          </p:cNvSpPr>
          <p:nvPr>
            <p:ph type="sldNum" sz="quarter" idx="4"/>
          </p:nvPr>
        </p:nvSpPr>
        <p:spPr/>
        <p:txBody>
          <a:bodyPr/>
          <a:lstStyle/>
          <a:p>
            <a:fld id="{CCE2CA98-A1E7-D24B-AD7E-D96FD089CBFD}" type="slidenum">
              <a:rPr lang="nl-NL" smtClean="0"/>
              <a:pPr/>
              <a:t>16</a:t>
            </a:fld>
            <a:endParaRPr lang="nl-NL"/>
          </a:p>
        </p:txBody>
      </p:sp>
    </p:spTree>
    <p:extLst>
      <p:ext uri="{BB962C8B-B14F-4D97-AF65-F5344CB8AC3E}">
        <p14:creationId xmlns:p14="http://schemas.microsoft.com/office/powerpoint/2010/main" val="320889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9DA19EA7-12A1-C5E5-8103-4F317671073D}"/>
              </a:ext>
            </a:extLst>
          </p:cNvPr>
          <p:cNvSpPr>
            <a:spLocks noGrp="1"/>
          </p:cNvSpPr>
          <p:nvPr>
            <p:ph sz="quarter" idx="10"/>
          </p:nvPr>
        </p:nvSpPr>
        <p:spPr/>
        <p:txBody>
          <a:bodyPr/>
          <a:lstStyle/>
          <a:p>
            <a:pPr marL="0" indent="0">
              <a:buNone/>
            </a:pPr>
            <a:r>
              <a:rPr lang="nl-NL" sz="2400"/>
              <a:t>Loop rond en vul de kaart aan:</a:t>
            </a:r>
            <a:br>
              <a:rPr lang="nl-NL" sz="2400"/>
            </a:br>
            <a:endParaRPr lang="nl-NL" sz="2400"/>
          </a:p>
          <a:p>
            <a:pPr marL="709200" lvl="1" indent="-457200">
              <a:buFont typeface="+mj-lt"/>
              <a:buAutoNum type="arabicPeriod"/>
            </a:pPr>
            <a:r>
              <a:rPr lang="nl-NL" sz="2400" b="1"/>
              <a:t>Verbindingen: </a:t>
            </a:r>
          </a:p>
          <a:p>
            <a:pPr lvl="1">
              <a:buFont typeface="Symbol" panose="05050102010706020507" pitchFamily="18" charset="2"/>
              <a:buChar char="Þ"/>
            </a:pPr>
            <a:r>
              <a:rPr lang="nl-NL" sz="2400"/>
              <a:t>Hoe kunnen de gebieden nog beter gekoppeld worden met de kernen en met andere groene gebieden?</a:t>
            </a:r>
          </a:p>
          <a:p>
            <a:pPr marL="709200" lvl="1" indent="-457200">
              <a:buFont typeface="+mj-lt"/>
              <a:buAutoNum type="arabicPeriod"/>
            </a:pPr>
            <a:endParaRPr lang="nl-NL" sz="2400"/>
          </a:p>
          <a:p>
            <a:pPr marL="709200" lvl="1" indent="-457200">
              <a:buFont typeface="+mj-lt"/>
              <a:buAutoNum type="arabicPeriod" startAt="2"/>
            </a:pPr>
            <a:r>
              <a:rPr lang="nl-NL" sz="2400" b="1"/>
              <a:t>Recreatieruimte en beleving </a:t>
            </a:r>
          </a:p>
          <a:p>
            <a:pPr lvl="1">
              <a:buFont typeface="Symbol" panose="05050102010706020507" pitchFamily="18" charset="2"/>
              <a:buChar char="Þ"/>
            </a:pPr>
            <a:r>
              <a:rPr lang="nl-NL" sz="2400"/>
              <a:t>Uitbreiding en verbetering recreatieruimte en beleving;</a:t>
            </a:r>
          </a:p>
          <a:p>
            <a:pPr lvl="1">
              <a:buFont typeface="Symbol" panose="05050102010706020507" pitchFamily="18" charset="2"/>
              <a:buChar char="Þ"/>
            </a:pPr>
            <a:r>
              <a:rPr lang="nl-NL" sz="2400"/>
              <a:t>Bijv. kansen voor combinaties met landbouw, natuur, gebiedsontwikkelingen.</a:t>
            </a:r>
          </a:p>
          <a:p>
            <a:pPr marL="709200" lvl="1" indent="-457200">
              <a:buFont typeface="+mj-lt"/>
              <a:buAutoNum type="arabicPeriod"/>
            </a:pPr>
            <a:endParaRPr lang="nl-NL" sz="2400"/>
          </a:p>
          <a:p>
            <a:pPr marL="709200" lvl="1" indent="-457200">
              <a:buFont typeface="+mj-lt"/>
              <a:buAutoNum type="arabicPeriod"/>
            </a:pPr>
            <a:endParaRPr lang="nl-NL" sz="2400"/>
          </a:p>
        </p:txBody>
      </p:sp>
      <p:sp>
        <p:nvSpPr>
          <p:cNvPr id="4" name="Tijdelijke aanduiding voor dianummer 3">
            <a:extLst>
              <a:ext uri="{FF2B5EF4-FFF2-40B4-BE49-F238E27FC236}">
                <a16:creationId xmlns:a16="http://schemas.microsoft.com/office/drawing/2014/main" id="{829B5D39-3451-C3EC-444D-B53F8267862D}"/>
              </a:ext>
            </a:extLst>
          </p:cNvPr>
          <p:cNvSpPr>
            <a:spLocks noGrp="1"/>
          </p:cNvSpPr>
          <p:nvPr>
            <p:ph type="sldNum" sz="quarter" idx="4"/>
          </p:nvPr>
        </p:nvSpPr>
        <p:spPr/>
        <p:txBody>
          <a:bodyPr/>
          <a:lstStyle/>
          <a:p>
            <a:fld id="{CCE2CA98-A1E7-D24B-AD7E-D96FD089CBFD}" type="slidenum">
              <a:rPr lang="nl-NL" smtClean="0"/>
              <a:pPr/>
              <a:t>17</a:t>
            </a:fld>
            <a:endParaRPr lang="nl-NL"/>
          </a:p>
        </p:txBody>
      </p:sp>
      <p:sp>
        <p:nvSpPr>
          <p:cNvPr id="5" name="Titel 1">
            <a:extLst>
              <a:ext uri="{FF2B5EF4-FFF2-40B4-BE49-F238E27FC236}">
                <a16:creationId xmlns:a16="http://schemas.microsoft.com/office/drawing/2014/main" id="{17E637AC-7105-F532-2B5C-52D682EBF859}"/>
              </a:ext>
            </a:extLst>
          </p:cNvPr>
          <p:cNvSpPr txBox="1">
            <a:spLocks/>
          </p:cNvSpPr>
          <p:nvPr/>
        </p:nvSpPr>
        <p:spPr>
          <a:xfrm>
            <a:off x="1440000" y="321787"/>
            <a:ext cx="9792000" cy="728760"/>
          </a:xfrm>
          <a:prstGeom prst="rect">
            <a:avLst/>
          </a:prstGeom>
          <a:solidFill>
            <a:schemeClr val="accent2"/>
          </a:solidFill>
          <a:ln w="12700" cap="flat" cmpd="sng" algn="ctr">
            <a:noFill/>
            <a:prstDash val="solid"/>
            <a:miter lim="800000"/>
          </a:ln>
        </p:spPr>
        <p:style>
          <a:lnRef idx="2">
            <a:schemeClr val="dk1">
              <a:shade val="50000"/>
            </a:schemeClr>
          </a:lnRef>
          <a:fillRef idx="1">
            <a:schemeClr val="dk1"/>
          </a:fillRef>
          <a:effectRef idx="0">
            <a:schemeClr val="dk1"/>
          </a:effectRef>
          <a:fontRef idx="minor">
            <a:schemeClr val="lt1"/>
          </a:fontRef>
        </p:style>
        <p:txBody>
          <a:bodyPr vert="horz" lIns="0" tIns="0" rIns="0" bIns="0" rtlCol="0" anchor="ctr" anchorCtr="0">
            <a:noAutofit/>
          </a:bodyPr>
          <a:lstStyle>
            <a:lvl1pPr marL="0" indent="0" algn="l" defTabSz="685800" rtl="0" eaLnBrk="1" latinLnBrk="0" hangingPunct="1">
              <a:lnSpc>
                <a:spcPct val="90000"/>
              </a:lnSpc>
              <a:spcBef>
                <a:spcPct val="0"/>
              </a:spcBef>
              <a:buClr>
                <a:schemeClr val="accent2"/>
              </a:buClr>
              <a:buFont typeface="+mj-lt"/>
              <a:buNone/>
              <a:defRPr sz="3300" kern="120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nl-NL" sz="2800" b="1" kern="100">
                <a:solidFill>
                  <a:schemeClr val="bg1"/>
                </a:solidFill>
                <a:latin typeface="Calibri" panose="020F0502020204030204" pitchFamily="34" charset="0"/>
                <a:ea typeface="Calibri" panose="020F0502020204030204" pitchFamily="34" charset="0"/>
                <a:cs typeface="Times New Roman" panose="02020603050405020304" pitchFamily="18" charset="0"/>
              </a:rPr>
              <a:t>Aan de slag met de kaarten</a:t>
            </a:r>
            <a:endParaRPr lang="nl-NL" sz="2800" b="1" u="sng">
              <a:solidFill>
                <a:schemeClr val="bg1"/>
              </a:solidFill>
            </a:endParaRPr>
          </a:p>
        </p:txBody>
      </p:sp>
    </p:spTree>
    <p:extLst>
      <p:ext uri="{BB962C8B-B14F-4D97-AF65-F5344CB8AC3E}">
        <p14:creationId xmlns:p14="http://schemas.microsoft.com/office/powerpoint/2010/main" val="397310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E5AF10-DD9D-C10F-4FF5-C3D249EE17F1}"/>
              </a:ext>
            </a:extLst>
          </p:cNvPr>
          <p:cNvSpPr>
            <a:spLocks noGrp="1"/>
          </p:cNvSpPr>
          <p:nvPr>
            <p:ph type="title"/>
          </p:nvPr>
        </p:nvSpPr>
        <p:spPr/>
        <p:txBody>
          <a:bodyPr/>
          <a:lstStyle/>
          <a:p>
            <a:r>
              <a:rPr lang="nl-NL"/>
              <a:t>Programma deelsessie</a:t>
            </a:r>
          </a:p>
        </p:txBody>
      </p:sp>
      <p:sp>
        <p:nvSpPr>
          <p:cNvPr id="6" name="Tijdelijke aanduiding voor inhoud 5">
            <a:extLst>
              <a:ext uri="{FF2B5EF4-FFF2-40B4-BE49-F238E27FC236}">
                <a16:creationId xmlns:a16="http://schemas.microsoft.com/office/drawing/2014/main" id="{E68A71E0-6312-E86B-F846-D481ADC2DE96}"/>
              </a:ext>
            </a:extLst>
          </p:cNvPr>
          <p:cNvSpPr>
            <a:spLocks noGrp="1"/>
          </p:cNvSpPr>
          <p:nvPr>
            <p:ph sz="quarter" idx="10"/>
          </p:nvPr>
        </p:nvSpPr>
        <p:spPr/>
        <p:txBody>
          <a:bodyPr/>
          <a:lstStyle/>
          <a:p>
            <a:pPr marL="0" indent="0">
              <a:buNone/>
            </a:pPr>
            <a:endParaRPr lang="nl-NL" sz="2400" dirty="0">
              <a:solidFill>
                <a:schemeClr val="tx1"/>
              </a:solidFill>
            </a:endParaRPr>
          </a:p>
          <a:p>
            <a:pPr marL="0" indent="0">
              <a:buNone/>
            </a:pPr>
            <a:r>
              <a:rPr lang="nl-NL" sz="2400" dirty="0">
                <a:solidFill>
                  <a:schemeClr val="accent2"/>
                </a:solidFill>
                <a:ea typeface="+mj-ea"/>
                <a:cs typeface="+mj-cs"/>
              </a:rPr>
              <a:t>20.30 uur: </a:t>
            </a:r>
            <a:r>
              <a:rPr lang="nl-NL" sz="2400" dirty="0">
                <a:solidFill>
                  <a:schemeClr val="tx1"/>
                </a:solidFill>
              </a:rPr>
              <a:t>	Welkom door </a:t>
            </a:r>
            <a:r>
              <a:rPr lang="nl-NL" sz="2400" dirty="0" err="1">
                <a:solidFill>
                  <a:schemeClr val="tx1"/>
                </a:solidFill>
              </a:rPr>
              <a:t>vice-voorzitter</a:t>
            </a:r>
            <a:r>
              <a:rPr lang="nl-NL" sz="2400" dirty="0">
                <a:solidFill>
                  <a:schemeClr val="tx1"/>
                </a:solidFill>
              </a:rPr>
              <a:t> Nico Slagter</a:t>
            </a:r>
          </a:p>
          <a:p>
            <a:pPr marL="0" indent="0">
              <a:buNone/>
            </a:pPr>
            <a:endParaRPr lang="nl-NL" sz="2400" dirty="0">
              <a:solidFill>
                <a:schemeClr val="tx1"/>
              </a:solidFill>
            </a:endParaRPr>
          </a:p>
          <a:p>
            <a:pPr marL="0" indent="0">
              <a:buNone/>
            </a:pPr>
            <a:r>
              <a:rPr lang="nl-NL" sz="2400" dirty="0">
                <a:solidFill>
                  <a:schemeClr val="accent2"/>
                </a:solidFill>
                <a:ea typeface="+mj-ea"/>
                <a:cs typeface="+mj-cs"/>
              </a:rPr>
              <a:t>20.35 uur: </a:t>
            </a:r>
            <a:r>
              <a:rPr lang="nl-NL" sz="2400" dirty="0">
                <a:solidFill>
                  <a:schemeClr val="tx1"/>
                </a:solidFill>
              </a:rPr>
              <a:t>	Presentatie Anneke Mispelaar van Bureau BUITEN  </a:t>
            </a:r>
          </a:p>
          <a:p>
            <a:pPr marL="0" indent="0">
              <a:buNone/>
            </a:pPr>
            <a:endParaRPr lang="nl-NL" sz="2400" dirty="0">
              <a:solidFill>
                <a:schemeClr val="tx1"/>
              </a:solidFill>
            </a:endParaRPr>
          </a:p>
          <a:p>
            <a:pPr marL="0" indent="0">
              <a:buNone/>
            </a:pPr>
            <a:r>
              <a:rPr lang="nl-NL" sz="2400" dirty="0">
                <a:solidFill>
                  <a:schemeClr val="accent2"/>
                </a:solidFill>
                <a:ea typeface="+mj-ea"/>
                <a:cs typeface="+mj-cs"/>
              </a:rPr>
              <a:t>21.05 uur:  </a:t>
            </a:r>
            <a:r>
              <a:rPr lang="nl-NL" sz="2400" dirty="0">
                <a:solidFill>
                  <a:schemeClr val="tx1"/>
                </a:solidFill>
              </a:rPr>
              <a:t>Input op de kaarten</a:t>
            </a:r>
          </a:p>
          <a:p>
            <a:pPr marL="0" indent="0">
              <a:buNone/>
            </a:pPr>
            <a:endParaRPr lang="nl-NL" sz="2400" dirty="0">
              <a:solidFill>
                <a:schemeClr val="tx1"/>
              </a:solidFill>
            </a:endParaRPr>
          </a:p>
          <a:p>
            <a:pPr marL="0" indent="0">
              <a:buNone/>
            </a:pPr>
            <a:r>
              <a:rPr lang="nl-NL" sz="2400" dirty="0">
                <a:solidFill>
                  <a:schemeClr val="accent2"/>
                </a:solidFill>
                <a:ea typeface="+mj-ea"/>
                <a:cs typeface="+mj-cs"/>
              </a:rPr>
              <a:t>21.25 uur: </a:t>
            </a:r>
            <a:r>
              <a:rPr lang="nl-NL" sz="2400" dirty="0">
                <a:solidFill>
                  <a:schemeClr val="tx1"/>
                </a:solidFill>
              </a:rPr>
              <a:t>	Einde sessie</a:t>
            </a:r>
          </a:p>
          <a:p>
            <a:pPr marL="0" indent="0">
              <a:buNone/>
            </a:pPr>
            <a:endParaRPr lang="nl-NL" sz="2400" dirty="0"/>
          </a:p>
          <a:p>
            <a:pPr marL="0" indent="0">
              <a:buNone/>
            </a:pPr>
            <a:endParaRPr lang="nl-NL" sz="2400" dirty="0"/>
          </a:p>
          <a:p>
            <a:pPr marL="0" indent="0">
              <a:buNone/>
            </a:pPr>
            <a:endParaRPr lang="nl-NL" sz="2400" dirty="0"/>
          </a:p>
          <a:p>
            <a:pPr marL="0" indent="0">
              <a:buNone/>
            </a:pPr>
            <a:endParaRPr lang="nl-NL" sz="2400" dirty="0"/>
          </a:p>
          <a:p>
            <a:pPr marL="0" indent="0">
              <a:buNone/>
            </a:pPr>
            <a:endParaRPr lang="nl-NL" sz="2400" dirty="0"/>
          </a:p>
          <a:p>
            <a:pPr marL="0" indent="0">
              <a:buNone/>
            </a:pPr>
            <a:endParaRPr lang="nl-NL" sz="2400" dirty="0"/>
          </a:p>
          <a:p>
            <a:pPr marL="0" indent="0">
              <a:buNone/>
            </a:pPr>
            <a:endParaRPr lang="nl-NL" sz="2400" dirty="0"/>
          </a:p>
          <a:p>
            <a:pPr marL="0" indent="0">
              <a:buNone/>
            </a:pPr>
            <a:endParaRPr lang="nl-NL" sz="2400" dirty="0"/>
          </a:p>
          <a:p>
            <a:pPr marL="0" indent="0">
              <a:buNone/>
            </a:pPr>
            <a:endParaRPr lang="nl-NL" sz="2400" dirty="0"/>
          </a:p>
          <a:p>
            <a:pPr marL="0" indent="0">
              <a:buNone/>
            </a:pPr>
            <a:endParaRPr lang="nl-NL" sz="2400" dirty="0"/>
          </a:p>
        </p:txBody>
      </p:sp>
      <p:sp>
        <p:nvSpPr>
          <p:cNvPr id="4" name="Tijdelijke aanduiding voor dianummer 3">
            <a:extLst>
              <a:ext uri="{FF2B5EF4-FFF2-40B4-BE49-F238E27FC236}">
                <a16:creationId xmlns:a16="http://schemas.microsoft.com/office/drawing/2014/main" id="{47F633CD-F233-91E0-4DE4-1870401D716A}"/>
              </a:ext>
            </a:extLst>
          </p:cNvPr>
          <p:cNvSpPr>
            <a:spLocks noGrp="1"/>
          </p:cNvSpPr>
          <p:nvPr>
            <p:ph type="sldNum" sz="quarter" idx="4"/>
          </p:nvPr>
        </p:nvSpPr>
        <p:spPr/>
        <p:txBody>
          <a:bodyPr/>
          <a:lstStyle/>
          <a:p>
            <a:fld id="{CCE2CA98-A1E7-D24B-AD7E-D96FD089CBFD}" type="slidenum">
              <a:rPr lang="nl-NL" smtClean="0"/>
              <a:pPr/>
              <a:t>2</a:t>
            </a:fld>
            <a:endParaRPr lang="nl-NL"/>
          </a:p>
        </p:txBody>
      </p:sp>
      <p:pic>
        <p:nvPicPr>
          <p:cNvPr id="5" name="Afbeelding 4" descr="Home - Recreatieschap Westfriesland">
            <a:extLst>
              <a:ext uri="{FF2B5EF4-FFF2-40B4-BE49-F238E27FC236}">
                <a16:creationId xmlns:a16="http://schemas.microsoft.com/office/drawing/2014/main" id="{BC8E702D-0252-76FD-7F75-A3F922EEF9A9}"/>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68208" y="514460"/>
            <a:ext cx="3614261" cy="1330364"/>
          </a:xfrm>
          <a:prstGeom prst="rect">
            <a:avLst/>
          </a:prstGeom>
          <a:noFill/>
          <a:ln>
            <a:noFill/>
          </a:ln>
        </p:spPr>
      </p:pic>
    </p:spTree>
    <p:extLst>
      <p:ext uri="{BB962C8B-B14F-4D97-AF65-F5344CB8AC3E}">
        <p14:creationId xmlns:p14="http://schemas.microsoft.com/office/powerpoint/2010/main" val="2769463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E5AF10-DD9D-C10F-4FF5-C3D249EE17F1}"/>
              </a:ext>
            </a:extLst>
          </p:cNvPr>
          <p:cNvSpPr>
            <a:spLocks noGrp="1"/>
          </p:cNvSpPr>
          <p:nvPr>
            <p:ph type="title"/>
          </p:nvPr>
        </p:nvSpPr>
        <p:spPr/>
        <p:txBody>
          <a:bodyPr/>
          <a:lstStyle/>
          <a:p>
            <a:r>
              <a:rPr lang="nl-NL"/>
              <a:t>Inhoud en programma </a:t>
            </a:r>
          </a:p>
        </p:txBody>
      </p:sp>
      <p:sp>
        <p:nvSpPr>
          <p:cNvPr id="6" name="Tijdelijke aanduiding voor inhoud 5">
            <a:extLst>
              <a:ext uri="{FF2B5EF4-FFF2-40B4-BE49-F238E27FC236}">
                <a16:creationId xmlns:a16="http://schemas.microsoft.com/office/drawing/2014/main" id="{E68A71E0-6312-E86B-F846-D481ADC2DE96}"/>
              </a:ext>
            </a:extLst>
          </p:cNvPr>
          <p:cNvSpPr>
            <a:spLocks noGrp="1"/>
          </p:cNvSpPr>
          <p:nvPr>
            <p:ph sz="quarter" idx="10"/>
          </p:nvPr>
        </p:nvSpPr>
        <p:spPr/>
        <p:txBody>
          <a:bodyPr/>
          <a:lstStyle/>
          <a:p>
            <a:pPr marL="0" indent="0">
              <a:buNone/>
            </a:pPr>
            <a:r>
              <a:rPr lang="nl-NL" b="1" dirty="0"/>
              <a:t>Toelichting Recreatievisie</a:t>
            </a:r>
            <a:endParaRPr lang="nl-NL" b="1" strike="sngStrike" dirty="0">
              <a:solidFill>
                <a:srgbClr val="FF0000"/>
              </a:solidFill>
            </a:endParaRPr>
          </a:p>
          <a:p>
            <a:pPr lvl="1"/>
            <a:r>
              <a:rPr lang="nl-NL" dirty="0"/>
              <a:t>Aanleiding en proces</a:t>
            </a:r>
          </a:p>
          <a:p>
            <a:pPr lvl="1"/>
            <a:r>
              <a:rPr lang="nl-NL" dirty="0"/>
              <a:t>Hoe staan we ervoor?</a:t>
            </a:r>
          </a:p>
          <a:p>
            <a:pPr lvl="1"/>
            <a:r>
              <a:rPr lang="nl-NL" dirty="0"/>
              <a:t>Opgaven   </a:t>
            </a:r>
          </a:p>
          <a:p>
            <a:pPr lvl="1"/>
            <a:r>
              <a:rPr lang="nl-NL" dirty="0"/>
              <a:t>Vervolg</a:t>
            </a:r>
          </a:p>
          <a:p>
            <a:pPr marL="0" indent="0">
              <a:buNone/>
            </a:pPr>
            <a:endParaRPr lang="nl-NL" dirty="0"/>
          </a:p>
        </p:txBody>
      </p:sp>
      <p:sp>
        <p:nvSpPr>
          <p:cNvPr id="4" name="Tijdelijke aanduiding voor dianummer 3">
            <a:extLst>
              <a:ext uri="{FF2B5EF4-FFF2-40B4-BE49-F238E27FC236}">
                <a16:creationId xmlns:a16="http://schemas.microsoft.com/office/drawing/2014/main" id="{47F633CD-F233-91E0-4DE4-1870401D716A}"/>
              </a:ext>
            </a:extLst>
          </p:cNvPr>
          <p:cNvSpPr>
            <a:spLocks noGrp="1"/>
          </p:cNvSpPr>
          <p:nvPr>
            <p:ph type="sldNum" sz="quarter" idx="4"/>
          </p:nvPr>
        </p:nvSpPr>
        <p:spPr/>
        <p:txBody>
          <a:bodyPr/>
          <a:lstStyle/>
          <a:p>
            <a:fld id="{CCE2CA98-A1E7-D24B-AD7E-D96FD089CBFD}" type="slidenum">
              <a:rPr lang="nl-NL" smtClean="0"/>
              <a:pPr/>
              <a:t>3</a:t>
            </a:fld>
            <a:endParaRPr lang="nl-NL"/>
          </a:p>
        </p:txBody>
      </p:sp>
      <p:pic>
        <p:nvPicPr>
          <p:cNvPr id="5" name="Afbeelding 4" descr="Home - Recreatieschap Westfriesland">
            <a:extLst>
              <a:ext uri="{FF2B5EF4-FFF2-40B4-BE49-F238E27FC236}">
                <a16:creationId xmlns:a16="http://schemas.microsoft.com/office/drawing/2014/main" id="{BC8E702D-0252-76FD-7F75-A3F922EEF9A9}"/>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37592" y="1450906"/>
            <a:ext cx="3614261" cy="1330364"/>
          </a:xfrm>
          <a:prstGeom prst="rect">
            <a:avLst/>
          </a:prstGeom>
          <a:noFill/>
          <a:ln>
            <a:noFill/>
          </a:ln>
        </p:spPr>
      </p:pic>
    </p:spTree>
    <p:extLst>
      <p:ext uri="{BB962C8B-B14F-4D97-AF65-F5344CB8AC3E}">
        <p14:creationId xmlns:p14="http://schemas.microsoft.com/office/powerpoint/2010/main" val="4150393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4C9C90-2FD7-5367-27AC-085DEA5DA92B}"/>
              </a:ext>
            </a:extLst>
          </p:cNvPr>
          <p:cNvSpPr>
            <a:spLocks noGrp="1"/>
          </p:cNvSpPr>
          <p:nvPr>
            <p:ph type="title"/>
          </p:nvPr>
        </p:nvSpPr>
        <p:spPr/>
        <p:txBody>
          <a:bodyPr/>
          <a:lstStyle/>
          <a:p>
            <a:r>
              <a:rPr lang="nl-NL" dirty="0">
                <a:solidFill>
                  <a:schemeClr val="accent2"/>
                </a:solidFill>
              </a:rPr>
              <a:t>1) </a:t>
            </a:r>
            <a:r>
              <a:rPr lang="nl-NL" dirty="0">
                <a:solidFill>
                  <a:schemeClr val="tx1"/>
                </a:solidFill>
              </a:rPr>
              <a:t>Recreatievisie </a:t>
            </a:r>
            <a:r>
              <a:rPr lang="nl-NL" dirty="0"/>
              <a:t>Westfriesland</a:t>
            </a:r>
          </a:p>
        </p:txBody>
      </p:sp>
      <p:sp>
        <p:nvSpPr>
          <p:cNvPr id="3" name="Tijdelijke aanduiding voor inhoud 2">
            <a:extLst>
              <a:ext uri="{FF2B5EF4-FFF2-40B4-BE49-F238E27FC236}">
                <a16:creationId xmlns:a16="http://schemas.microsoft.com/office/drawing/2014/main" id="{1E372DDD-EA52-26FB-F81B-EB5EAEA6CE13}"/>
              </a:ext>
            </a:extLst>
          </p:cNvPr>
          <p:cNvSpPr>
            <a:spLocks noGrp="1"/>
          </p:cNvSpPr>
          <p:nvPr>
            <p:ph sz="quarter" idx="10"/>
          </p:nvPr>
        </p:nvSpPr>
        <p:spPr>
          <a:xfrm>
            <a:off x="1439334" y="1440000"/>
            <a:ext cx="6816905" cy="4068000"/>
          </a:xfrm>
        </p:spPr>
        <p:txBody>
          <a:bodyPr/>
          <a:lstStyle/>
          <a:p>
            <a:pPr marL="0" indent="0">
              <a:buNone/>
            </a:pPr>
            <a:r>
              <a:rPr lang="nl-NL" sz="2000" b="1" dirty="0"/>
              <a:t>Aanleiding</a:t>
            </a:r>
          </a:p>
          <a:p>
            <a:r>
              <a:rPr lang="nl-NL" sz="2000" b="0" i="0" dirty="0">
                <a:solidFill>
                  <a:srgbClr val="003E6E"/>
                </a:solidFill>
                <a:effectLst/>
                <a:latin typeface="Calibri" panose="020F0502020204030204" pitchFamily="34" charset="0"/>
              </a:rPr>
              <a:t>Taak Recreatieschap = behartiging belangen openluchtrecreatie en landschap</a:t>
            </a:r>
            <a:r>
              <a:rPr lang="nl-NL" sz="2000" dirty="0">
                <a:latin typeface="Calibri" panose="020F0502020204030204" pitchFamily="34" charset="0"/>
              </a:rPr>
              <a:t>:</a:t>
            </a:r>
            <a:endParaRPr lang="nl-NL" sz="2000" b="0" i="0" dirty="0">
              <a:solidFill>
                <a:srgbClr val="003E6E"/>
              </a:solidFill>
              <a:effectLst/>
              <a:latin typeface="Calibri" panose="020F0502020204030204" pitchFamily="34" charset="0"/>
            </a:endParaRPr>
          </a:p>
          <a:p>
            <a:pPr lvl="1"/>
            <a:r>
              <a:rPr lang="nl-NL" sz="2000" dirty="0">
                <a:solidFill>
                  <a:srgbClr val="003E6E"/>
                </a:solidFill>
                <a:latin typeface="Calibri" panose="020F0502020204030204" pitchFamily="34" charset="0"/>
              </a:rPr>
              <a:t>recreatiebeleid </a:t>
            </a:r>
          </a:p>
          <a:p>
            <a:pPr lvl="1"/>
            <a:r>
              <a:rPr lang="nl-NL" sz="2000" dirty="0">
                <a:solidFill>
                  <a:srgbClr val="003E6E"/>
                </a:solidFill>
                <a:latin typeface="Calibri" panose="020F0502020204030204" pitchFamily="34" charset="0"/>
              </a:rPr>
              <a:t>terreinen en voorzieningen</a:t>
            </a:r>
          </a:p>
          <a:p>
            <a:endParaRPr lang="nl-NL" sz="2000" b="0" i="0" dirty="0">
              <a:solidFill>
                <a:srgbClr val="FF0000"/>
              </a:solidFill>
              <a:effectLst/>
              <a:latin typeface="Calibri" panose="020F0502020204030204" pitchFamily="34" charset="0"/>
            </a:endParaRPr>
          </a:p>
          <a:p>
            <a:r>
              <a:rPr lang="nl-NL" sz="2000" dirty="0">
                <a:latin typeface="Calibri" panose="020F0502020204030204" pitchFamily="34" charset="0"/>
              </a:rPr>
              <a:t>Waarom een nieuwe </a:t>
            </a:r>
            <a:r>
              <a:rPr lang="nl-NL" sz="2000" b="0" i="0" dirty="0">
                <a:solidFill>
                  <a:srgbClr val="003E6E"/>
                </a:solidFill>
                <a:effectLst/>
                <a:latin typeface="Calibri" panose="020F0502020204030204" pitchFamily="34" charset="0"/>
              </a:rPr>
              <a:t>visie?</a:t>
            </a:r>
            <a:br>
              <a:rPr lang="nl-NL" sz="2000" dirty="0"/>
            </a:br>
            <a:endParaRPr lang="nl-NL" sz="2000" dirty="0"/>
          </a:p>
          <a:p>
            <a:pPr marL="0" lvl="1" indent="0">
              <a:buClr>
                <a:srgbClr val="F19200"/>
              </a:buClr>
              <a:buNone/>
            </a:pPr>
            <a:r>
              <a:rPr lang="nl-NL" sz="2000" b="1" dirty="0">
                <a:solidFill>
                  <a:srgbClr val="003E6E"/>
                </a:solidFill>
              </a:rPr>
              <a:t>Opdracht</a:t>
            </a:r>
          </a:p>
          <a:p>
            <a:r>
              <a:rPr lang="nl-NL" sz="2000" dirty="0">
                <a:solidFill>
                  <a:srgbClr val="003E6E"/>
                </a:solidFill>
                <a:latin typeface="Calibri" panose="020F0502020204030204" pitchFamily="34" charset="0"/>
                <a:ea typeface="Times New Roman" panose="02020603050405020304" pitchFamily="18" charset="0"/>
              </a:rPr>
              <a:t>Integrale </a:t>
            </a:r>
            <a:r>
              <a:rPr lang="nl-NL" sz="2000" dirty="0">
                <a:latin typeface="Calibri" panose="020F0502020204030204" pitchFamily="34" charset="0"/>
              </a:rPr>
              <a:t>recreatievisie voor Westfriesland</a:t>
            </a:r>
          </a:p>
          <a:p>
            <a:r>
              <a:rPr lang="nl-NL" sz="2000" dirty="0">
                <a:solidFill>
                  <a:srgbClr val="003E6E"/>
                </a:solidFill>
                <a:effectLst/>
                <a:latin typeface="Calibri" panose="020F0502020204030204" pitchFamily="34" charset="0"/>
                <a:ea typeface="Times New Roman" panose="02020603050405020304" pitchFamily="18" charset="0"/>
              </a:rPr>
              <a:t>In samenhang met </a:t>
            </a:r>
            <a:r>
              <a:rPr lang="nl-NL" sz="2000" dirty="0">
                <a:solidFill>
                  <a:srgbClr val="003E6E"/>
                </a:solidFill>
                <a:latin typeface="Calibri" panose="020F0502020204030204" pitchFamily="34" charset="0"/>
              </a:rPr>
              <a:t>provinciale en regionale ontwikkelingen.</a:t>
            </a:r>
            <a:endParaRPr lang="nl-NL" sz="2000" dirty="0">
              <a:solidFill>
                <a:srgbClr val="003E6E"/>
              </a:solidFill>
              <a:effectLst/>
              <a:latin typeface="Calibri" panose="020F0502020204030204" pitchFamily="34" charset="0"/>
              <a:ea typeface="Times New Roman" panose="02020603050405020304" pitchFamily="18" charset="0"/>
            </a:endParaRPr>
          </a:p>
        </p:txBody>
      </p:sp>
      <p:sp>
        <p:nvSpPr>
          <p:cNvPr id="4" name="Tijdelijke aanduiding voor dianummer 3">
            <a:extLst>
              <a:ext uri="{FF2B5EF4-FFF2-40B4-BE49-F238E27FC236}">
                <a16:creationId xmlns:a16="http://schemas.microsoft.com/office/drawing/2014/main" id="{6F3367EA-F11C-6F19-9E83-FFBB6FAA1E55}"/>
              </a:ext>
            </a:extLst>
          </p:cNvPr>
          <p:cNvSpPr>
            <a:spLocks noGrp="1"/>
          </p:cNvSpPr>
          <p:nvPr>
            <p:ph type="sldNum" sz="quarter" idx="4"/>
          </p:nvPr>
        </p:nvSpPr>
        <p:spPr/>
        <p:txBody>
          <a:bodyPr/>
          <a:lstStyle/>
          <a:p>
            <a:fld id="{CCE2CA98-A1E7-D24B-AD7E-D96FD089CBFD}" type="slidenum">
              <a:rPr lang="nl-NL" smtClean="0"/>
              <a:pPr/>
              <a:t>4</a:t>
            </a:fld>
            <a:endParaRPr lang="nl-NL"/>
          </a:p>
        </p:txBody>
      </p:sp>
      <p:pic>
        <p:nvPicPr>
          <p:cNvPr id="5" name="Afbeelding 4">
            <a:extLst>
              <a:ext uri="{FF2B5EF4-FFF2-40B4-BE49-F238E27FC236}">
                <a16:creationId xmlns:a16="http://schemas.microsoft.com/office/drawing/2014/main" id="{4BC1EE03-4DE1-5D45-BAFB-E46C2DA04A9D}"/>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8256240" y="2226467"/>
            <a:ext cx="3607597" cy="2405065"/>
          </a:xfrm>
          <a:prstGeom prst="round2DiagRect">
            <a:avLst>
              <a:gd name="adj1" fmla="val 6248"/>
              <a:gd name="adj2" fmla="val 0"/>
            </a:avLst>
          </a:prstGeom>
          <a:ln w="88900" cap="sq">
            <a:noFill/>
            <a:miter lim="800000"/>
          </a:ln>
          <a:effectLst/>
        </p:spPr>
      </p:pic>
      <p:sp>
        <p:nvSpPr>
          <p:cNvPr id="7" name="Tekstvak 6">
            <a:extLst>
              <a:ext uri="{FF2B5EF4-FFF2-40B4-BE49-F238E27FC236}">
                <a16:creationId xmlns:a16="http://schemas.microsoft.com/office/drawing/2014/main" id="{14D456C9-1F10-5DA8-700C-3F26311247FB}"/>
              </a:ext>
            </a:extLst>
          </p:cNvPr>
          <p:cNvSpPr txBox="1"/>
          <p:nvPr/>
        </p:nvSpPr>
        <p:spPr>
          <a:xfrm>
            <a:off x="8256240" y="4751270"/>
            <a:ext cx="3607597" cy="584775"/>
          </a:xfrm>
          <a:prstGeom prst="rect">
            <a:avLst/>
          </a:prstGeom>
          <a:noFill/>
        </p:spPr>
        <p:txBody>
          <a:bodyPr wrap="square">
            <a:spAutoFit/>
          </a:bodyPr>
          <a:lstStyle/>
          <a:p>
            <a:r>
              <a:rPr lang="nl-NL" sz="1600" b="0" i="1">
                <a:solidFill>
                  <a:srgbClr val="003E6E"/>
                </a:solidFill>
                <a:effectLst/>
                <a:latin typeface="Calibri" panose="020F0502020204030204" pitchFamily="34" charset="0"/>
              </a:rPr>
              <a:t>Natuur- en Recreatieplan Westfriesland</a:t>
            </a:r>
          </a:p>
          <a:p>
            <a:r>
              <a:rPr lang="nl-NL" sz="1600" i="1">
                <a:solidFill>
                  <a:srgbClr val="003E6E"/>
                </a:solidFill>
                <a:latin typeface="Calibri" panose="020F0502020204030204" pitchFamily="34" charset="0"/>
              </a:rPr>
              <a:t>2016</a:t>
            </a:r>
            <a:endParaRPr lang="nl-NL" sz="1600" i="1"/>
          </a:p>
        </p:txBody>
      </p:sp>
    </p:spTree>
    <p:extLst>
      <p:ext uri="{BB962C8B-B14F-4D97-AF65-F5344CB8AC3E}">
        <p14:creationId xmlns:p14="http://schemas.microsoft.com/office/powerpoint/2010/main" val="3814403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65586A-CCB8-3FA2-141C-F67E3F2FBC0C}"/>
              </a:ext>
            </a:extLst>
          </p:cNvPr>
          <p:cNvSpPr>
            <a:spLocks noGrp="1"/>
          </p:cNvSpPr>
          <p:nvPr>
            <p:ph type="title"/>
          </p:nvPr>
        </p:nvSpPr>
        <p:spPr/>
        <p:txBody>
          <a:bodyPr/>
          <a:lstStyle/>
          <a:p>
            <a:r>
              <a:rPr lang="nl-NL" dirty="0">
                <a:solidFill>
                  <a:schemeClr val="accent2"/>
                </a:solidFill>
              </a:rPr>
              <a:t>1) </a:t>
            </a:r>
            <a:r>
              <a:rPr lang="nl-NL" dirty="0"/>
              <a:t>Hoe komt de recreatievisie tot stand?</a:t>
            </a:r>
          </a:p>
        </p:txBody>
      </p:sp>
      <p:sp>
        <p:nvSpPr>
          <p:cNvPr id="4" name="Tijdelijke aanduiding voor dianummer 3">
            <a:extLst>
              <a:ext uri="{FF2B5EF4-FFF2-40B4-BE49-F238E27FC236}">
                <a16:creationId xmlns:a16="http://schemas.microsoft.com/office/drawing/2014/main" id="{4C1474AF-D47C-2A89-6C36-57E7B3237DC6}"/>
              </a:ext>
            </a:extLst>
          </p:cNvPr>
          <p:cNvSpPr>
            <a:spLocks noGrp="1"/>
          </p:cNvSpPr>
          <p:nvPr>
            <p:ph type="sldNum" sz="quarter" idx="4"/>
          </p:nvPr>
        </p:nvSpPr>
        <p:spPr/>
        <p:txBody>
          <a:bodyPr/>
          <a:lstStyle/>
          <a:p>
            <a:fld id="{CCE2CA98-A1E7-D24B-AD7E-D96FD089CBFD}" type="slidenum">
              <a:rPr lang="nl-NL" smtClean="0"/>
              <a:pPr/>
              <a:t>5</a:t>
            </a:fld>
            <a:endParaRPr lang="nl-NL"/>
          </a:p>
        </p:txBody>
      </p:sp>
      <p:grpSp>
        <p:nvGrpSpPr>
          <p:cNvPr id="5" name="Groep 4">
            <a:extLst>
              <a:ext uri="{FF2B5EF4-FFF2-40B4-BE49-F238E27FC236}">
                <a16:creationId xmlns:a16="http://schemas.microsoft.com/office/drawing/2014/main" id="{E4C632E6-7DDE-3189-754A-E746C64DE820}"/>
              </a:ext>
            </a:extLst>
          </p:cNvPr>
          <p:cNvGrpSpPr/>
          <p:nvPr/>
        </p:nvGrpSpPr>
        <p:grpSpPr>
          <a:xfrm>
            <a:off x="1925254" y="1302775"/>
            <a:ext cx="8272015" cy="4830504"/>
            <a:chOff x="1925254" y="1302775"/>
            <a:chExt cx="8272015" cy="4830504"/>
          </a:xfrm>
        </p:grpSpPr>
        <p:grpSp>
          <p:nvGrpSpPr>
            <p:cNvPr id="6" name="Groep 5">
              <a:extLst>
                <a:ext uri="{FF2B5EF4-FFF2-40B4-BE49-F238E27FC236}">
                  <a16:creationId xmlns:a16="http://schemas.microsoft.com/office/drawing/2014/main" id="{A4B7EA03-78AC-4404-2756-A30ABE2C171D}"/>
                </a:ext>
              </a:extLst>
            </p:cNvPr>
            <p:cNvGrpSpPr/>
            <p:nvPr/>
          </p:nvGrpSpPr>
          <p:grpSpPr>
            <a:xfrm>
              <a:off x="1925254" y="1302775"/>
              <a:ext cx="7911975" cy="4830504"/>
              <a:chOff x="1914514" y="1320803"/>
              <a:chExt cx="7911975" cy="4830504"/>
            </a:xfrm>
          </p:grpSpPr>
          <p:graphicFrame>
            <p:nvGraphicFramePr>
              <p:cNvPr id="8" name="Diagram 7">
                <a:extLst>
                  <a:ext uri="{FF2B5EF4-FFF2-40B4-BE49-F238E27FC236}">
                    <a16:creationId xmlns:a16="http://schemas.microsoft.com/office/drawing/2014/main" id="{8B1F3AA9-286F-7AE2-8DC9-634C64A1AB76}"/>
                  </a:ext>
                </a:extLst>
              </p:cNvPr>
              <p:cNvGraphicFramePr/>
              <p:nvPr>
                <p:extLst>
                  <p:ext uri="{D42A27DB-BD31-4B8C-83A1-F6EECF244321}">
                    <p14:modId xmlns:p14="http://schemas.microsoft.com/office/powerpoint/2010/main" val="1587446174"/>
                  </p:ext>
                </p:extLst>
              </p:nvPr>
            </p:nvGraphicFramePr>
            <p:xfrm>
              <a:off x="1914514" y="1320803"/>
              <a:ext cx="5112568" cy="4830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kstvak 12">
                <a:extLst>
                  <a:ext uri="{FF2B5EF4-FFF2-40B4-BE49-F238E27FC236}">
                    <a16:creationId xmlns:a16="http://schemas.microsoft.com/office/drawing/2014/main" id="{73045924-2F7A-381F-2282-F83DCD705F99}"/>
                  </a:ext>
                </a:extLst>
              </p:cNvPr>
              <p:cNvSpPr txBox="1"/>
              <p:nvPr/>
            </p:nvSpPr>
            <p:spPr>
              <a:xfrm>
                <a:off x="6347591" y="1623930"/>
                <a:ext cx="3093157" cy="1168424"/>
              </a:xfrm>
              <a:prstGeom prst="rect">
                <a:avLst/>
              </a:prstGeom>
              <a:solidFill>
                <a:srgbClr val="E97132">
                  <a:tint val="40000"/>
                  <a:alpha val="90000"/>
                  <a:hueOff val="0"/>
                  <a:satOff val="0"/>
                  <a:lumOff val="0"/>
                  <a:alphaOff val="0"/>
                </a:srgbClr>
              </a:solidFill>
              <a:ln w="19050" cap="flat" cmpd="sng" algn="ctr">
                <a:solidFill>
                  <a:srgbClr val="E97132">
                    <a:tint val="40000"/>
                    <a:alpha val="90000"/>
                    <a:hueOff val="0"/>
                    <a:satOff val="0"/>
                    <a:lumOff val="0"/>
                    <a:alphaOff val="0"/>
                  </a:srgbClr>
                </a:solidFill>
                <a:prstDash val="solid"/>
                <a:miter lim="800000"/>
              </a:ln>
              <a:effectLst/>
            </p:spPr>
            <p:txBody>
              <a:bodyPr spcFirstLastPara="0" vert="horz" wrap="square" lIns="45720" tIns="45720" rIns="45720" bIns="45720" numCol="1" spcCol="1270" anchor="ctr" anchorCtr="0">
                <a:noAutofit/>
              </a:bodyPr>
              <a:lstStyle/>
              <a:p>
                <a:r>
                  <a:rPr lang="nl-NL" sz="1600">
                    <a:solidFill>
                      <a:srgbClr val="002060"/>
                    </a:solidFill>
                  </a:rPr>
                  <a:t>Afstemming Dagelijks Bestuur</a:t>
                </a:r>
              </a:p>
              <a:p>
                <a:r>
                  <a:rPr lang="nl-NL" sz="1600">
                    <a:solidFill>
                      <a:srgbClr val="002060"/>
                    </a:solidFill>
                  </a:rPr>
                  <a:t>Algemeen Bestuur </a:t>
                </a:r>
              </a:p>
              <a:p>
                <a:r>
                  <a:rPr lang="nl-NL" sz="1600">
                    <a:solidFill>
                      <a:srgbClr val="002060"/>
                    </a:solidFill>
                  </a:rPr>
                  <a:t>Klankbordbijeenkomst </a:t>
                </a:r>
              </a:p>
              <a:p>
                <a:r>
                  <a:rPr lang="nl-NL" sz="1600">
                    <a:solidFill>
                      <a:srgbClr val="002060"/>
                    </a:solidFill>
                  </a:rPr>
                  <a:t>Regionale Raadsledenbijeenkomst</a:t>
                </a:r>
              </a:p>
              <a:p>
                <a:r>
                  <a:rPr lang="nl-NL" sz="1600" b="1"/>
                  <a:t>Zienswijze raden</a:t>
                </a:r>
              </a:p>
            </p:txBody>
          </p:sp>
          <p:sp>
            <p:nvSpPr>
              <p:cNvPr id="14" name="Tekstvak 13">
                <a:extLst>
                  <a:ext uri="{FF2B5EF4-FFF2-40B4-BE49-F238E27FC236}">
                    <a16:creationId xmlns:a16="http://schemas.microsoft.com/office/drawing/2014/main" id="{F650791E-D310-5BF6-ADF0-AC32A767FC37}"/>
                  </a:ext>
                </a:extLst>
              </p:cNvPr>
              <p:cNvSpPr txBox="1"/>
              <p:nvPr/>
            </p:nvSpPr>
            <p:spPr>
              <a:xfrm>
                <a:off x="6733332" y="3375020"/>
                <a:ext cx="3093157" cy="1168424"/>
              </a:xfrm>
              <a:prstGeom prst="rect">
                <a:avLst/>
              </a:prstGeom>
              <a:solidFill>
                <a:srgbClr val="E97132">
                  <a:tint val="40000"/>
                  <a:alpha val="90000"/>
                  <a:hueOff val="6734718"/>
                  <a:satOff val="-62232"/>
                  <a:lumOff val="-7015"/>
                  <a:alphaOff val="0"/>
                </a:srgbClr>
              </a:solidFill>
              <a:ln w="19050" cap="flat" cmpd="sng" algn="ctr">
                <a:solidFill>
                  <a:srgbClr val="E97132">
                    <a:tint val="40000"/>
                    <a:alpha val="90000"/>
                    <a:hueOff val="6734718"/>
                    <a:satOff val="-62232"/>
                    <a:lumOff val="-7015"/>
                    <a:alphaOff val="0"/>
                  </a:srgbClr>
                </a:solidFill>
                <a:prstDash val="solid"/>
                <a:miter lim="800000"/>
              </a:ln>
              <a:effectLst/>
            </p:spPr>
            <p:txBody>
              <a:bodyPr spcFirstLastPara="0" vert="horz" wrap="square" lIns="45720" tIns="45720" rIns="45720" bIns="45720" numCol="1" spcCol="1270" anchor="ctr" anchorCtr="0">
                <a:noAutofit/>
              </a:bodyPr>
              <a:lstStyle/>
              <a:p>
                <a:r>
                  <a:rPr lang="nl-NL" sz="1600">
                    <a:solidFill>
                      <a:srgbClr val="002060"/>
                    </a:solidFill>
                  </a:rPr>
                  <a:t>Afstemming Dagelijks Bestuur</a:t>
                </a:r>
              </a:p>
              <a:p>
                <a:r>
                  <a:rPr lang="nl-NL" sz="1600">
                    <a:solidFill>
                      <a:srgbClr val="002060"/>
                    </a:solidFill>
                  </a:rPr>
                  <a:t>Algemeen Bestuur </a:t>
                </a:r>
              </a:p>
              <a:p>
                <a:r>
                  <a:rPr lang="nl-NL" sz="1600">
                    <a:solidFill>
                      <a:srgbClr val="002060"/>
                    </a:solidFill>
                  </a:rPr>
                  <a:t>Klankbordbijeenkomst </a:t>
                </a:r>
              </a:p>
              <a:p>
                <a:r>
                  <a:rPr lang="nl-NL" sz="1600">
                    <a:solidFill>
                      <a:srgbClr val="002060"/>
                    </a:solidFill>
                  </a:rPr>
                  <a:t>Regionale Raadsledenbijeenkomst</a:t>
                </a:r>
              </a:p>
              <a:p>
                <a:r>
                  <a:rPr lang="nl-NL" sz="1600" b="1"/>
                  <a:t>Zienswijze raden</a:t>
                </a:r>
              </a:p>
            </p:txBody>
          </p:sp>
        </p:grpSp>
        <p:sp>
          <p:nvSpPr>
            <p:cNvPr id="7" name="Tekstvak 6">
              <a:extLst>
                <a:ext uri="{FF2B5EF4-FFF2-40B4-BE49-F238E27FC236}">
                  <a16:creationId xmlns:a16="http://schemas.microsoft.com/office/drawing/2014/main" id="{9A2A3A34-73FA-12BF-EB1A-7B080C4DD984}"/>
                </a:ext>
              </a:extLst>
            </p:cNvPr>
            <p:cNvSpPr txBox="1"/>
            <p:nvPr/>
          </p:nvSpPr>
          <p:spPr>
            <a:xfrm>
              <a:off x="7104112" y="5301208"/>
              <a:ext cx="3093157" cy="832071"/>
            </a:xfrm>
            <a:prstGeom prst="rect">
              <a:avLst/>
            </a:prstGeom>
            <a:solidFill>
              <a:srgbClr val="FDA3BF">
                <a:alpha val="89804"/>
              </a:srgbClr>
            </a:solidFill>
            <a:ln w="19050" cap="flat" cmpd="sng" algn="ctr">
              <a:solidFill>
                <a:srgbClr val="E97132">
                  <a:tint val="40000"/>
                  <a:alpha val="90000"/>
                  <a:hueOff val="6734718"/>
                  <a:satOff val="-62232"/>
                  <a:lumOff val="-7015"/>
                  <a:alphaOff val="0"/>
                </a:srgbClr>
              </a:solidFill>
              <a:prstDash val="solid"/>
              <a:miter lim="800000"/>
            </a:ln>
            <a:effectLst/>
          </p:spPr>
          <p:txBody>
            <a:bodyPr spcFirstLastPara="0" vert="horz" wrap="square" lIns="45720" tIns="45720" rIns="45720" bIns="45720" numCol="1" spcCol="1270" anchor="ctr" anchorCtr="0">
              <a:noAutofit/>
            </a:bodyPr>
            <a:lstStyle/>
            <a:p>
              <a:r>
                <a:rPr lang="nl-NL" sz="1600">
                  <a:solidFill>
                    <a:srgbClr val="002060"/>
                  </a:solidFill>
                </a:rPr>
                <a:t>Afstemming Dagelijks Bestuur</a:t>
              </a:r>
            </a:p>
            <a:p>
              <a:r>
                <a:rPr lang="nl-NL" sz="1600">
                  <a:solidFill>
                    <a:srgbClr val="002060"/>
                  </a:solidFill>
                </a:rPr>
                <a:t>Algemeen Bestuur </a:t>
              </a:r>
            </a:p>
            <a:p>
              <a:r>
                <a:rPr lang="nl-NL" sz="1600">
                  <a:solidFill>
                    <a:srgbClr val="002060"/>
                  </a:solidFill>
                </a:rPr>
                <a:t>Besluitvorming raden</a:t>
              </a:r>
            </a:p>
          </p:txBody>
        </p:sp>
      </p:grpSp>
    </p:spTree>
    <p:extLst>
      <p:ext uri="{BB962C8B-B14F-4D97-AF65-F5344CB8AC3E}">
        <p14:creationId xmlns:p14="http://schemas.microsoft.com/office/powerpoint/2010/main" val="1026509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0B0EFA-02B7-A267-2B3D-BC80D23899CD}"/>
              </a:ext>
            </a:extLst>
          </p:cNvPr>
          <p:cNvSpPr>
            <a:spLocks noGrp="1"/>
          </p:cNvSpPr>
          <p:nvPr>
            <p:ph type="title"/>
          </p:nvPr>
        </p:nvSpPr>
        <p:spPr/>
        <p:txBody>
          <a:bodyPr/>
          <a:lstStyle/>
          <a:p>
            <a:r>
              <a:rPr lang="nl-NL" dirty="0">
                <a:solidFill>
                  <a:schemeClr val="accent2"/>
                </a:solidFill>
              </a:rPr>
              <a:t>2) </a:t>
            </a:r>
            <a:r>
              <a:rPr lang="nl-NL" dirty="0">
                <a:solidFill>
                  <a:schemeClr val="tx1"/>
                </a:solidFill>
              </a:rPr>
              <a:t>Gebiedsanalyse: </a:t>
            </a:r>
            <a:r>
              <a:rPr lang="nl-NL" dirty="0"/>
              <a:t>Hoe staan we ervoor?</a:t>
            </a:r>
          </a:p>
        </p:txBody>
      </p:sp>
      <p:sp>
        <p:nvSpPr>
          <p:cNvPr id="3" name="Tijdelijke aanduiding voor inhoud 2">
            <a:extLst>
              <a:ext uri="{FF2B5EF4-FFF2-40B4-BE49-F238E27FC236}">
                <a16:creationId xmlns:a16="http://schemas.microsoft.com/office/drawing/2014/main" id="{BE6DEB27-17C2-7C91-259E-C1EAC0BE8933}"/>
              </a:ext>
            </a:extLst>
          </p:cNvPr>
          <p:cNvSpPr>
            <a:spLocks noGrp="1"/>
          </p:cNvSpPr>
          <p:nvPr>
            <p:ph sz="quarter" idx="10"/>
          </p:nvPr>
        </p:nvSpPr>
        <p:spPr>
          <a:xfrm>
            <a:off x="1440000" y="1595775"/>
            <a:ext cx="7032930" cy="4068000"/>
          </a:xfrm>
        </p:spPr>
        <p:txBody>
          <a:bodyPr/>
          <a:lstStyle/>
          <a:p>
            <a:r>
              <a:rPr lang="nl-NL" dirty="0"/>
              <a:t>Open en gewaardeerd landschap</a:t>
            </a:r>
          </a:p>
          <a:p>
            <a:endParaRPr lang="nl-NL" dirty="0"/>
          </a:p>
          <a:p>
            <a:r>
              <a:rPr lang="nl-NL" dirty="0"/>
              <a:t>Relatief weinig recreatiemogelijkheden</a:t>
            </a:r>
          </a:p>
          <a:p>
            <a:endParaRPr lang="nl-NL" dirty="0"/>
          </a:p>
          <a:p>
            <a:r>
              <a:rPr lang="nl-NL" dirty="0"/>
              <a:t>Mooie kusten en waterrecreatiemogelijkheden</a:t>
            </a:r>
          </a:p>
          <a:p>
            <a:endParaRPr lang="nl-NL" dirty="0"/>
          </a:p>
          <a:p>
            <a:r>
              <a:rPr lang="nl-NL" dirty="0"/>
              <a:t>Volgens onderzoek PNH is er een tekort aan recreatieruimte</a:t>
            </a:r>
            <a:endParaRPr lang="nl-NL" strike="sngStrike" dirty="0">
              <a:solidFill>
                <a:srgbClr val="FF0000"/>
              </a:solidFill>
            </a:endParaRPr>
          </a:p>
          <a:p>
            <a:pPr marL="0" indent="0">
              <a:buNone/>
            </a:pPr>
            <a:endParaRPr lang="nl-NL" dirty="0"/>
          </a:p>
          <a:p>
            <a:endParaRPr lang="nl-NL" dirty="0"/>
          </a:p>
        </p:txBody>
      </p:sp>
      <p:sp>
        <p:nvSpPr>
          <p:cNvPr id="4" name="Tijdelijke aanduiding voor dianummer 3">
            <a:extLst>
              <a:ext uri="{FF2B5EF4-FFF2-40B4-BE49-F238E27FC236}">
                <a16:creationId xmlns:a16="http://schemas.microsoft.com/office/drawing/2014/main" id="{7A33B99C-CDF4-EA57-3948-DC79C97E02F2}"/>
              </a:ext>
            </a:extLst>
          </p:cNvPr>
          <p:cNvSpPr>
            <a:spLocks noGrp="1"/>
          </p:cNvSpPr>
          <p:nvPr>
            <p:ph type="sldNum" sz="quarter" idx="4"/>
          </p:nvPr>
        </p:nvSpPr>
        <p:spPr/>
        <p:txBody>
          <a:bodyPr/>
          <a:lstStyle/>
          <a:p>
            <a:fld id="{CCE2CA98-A1E7-D24B-AD7E-D96FD089CBFD}" type="slidenum">
              <a:rPr lang="nl-NL" smtClean="0"/>
              <a:pPr/>
              <a:t>6</a:t>
            </a:fld>
            <a:endParaRPr lang="nl-NL"/>
          </a:p>
        </p:txBody>
      </p:sp>
      <p:pic>
        <p:nvPicPr>
          <p:cNvPr id="2050" name="Picture 2" descr="Polderroute Westfriesland | Landschap Noord-Holland">
            <a:extLst>
              <a:ext uri="{FF2B5EF4-FFF2-40B4-BE49-F238E27FC236}">
                <a16:creationId xmlns:a16="http://schemas.microsoft.com/office/drawing/2014/main" id="{4551D6FF-7DC3-5FB0-1146-C4F5EF9AAAC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760296" y="2996952"/>
            <a:ext cx="3060000" cy="173014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7 top bezienswaardigheden in Westfriesland: wat zien &amp; doen?">
            <a:extLst>
              <a:ext uri="{FF2B5EF4-FFF2-40B4-BE49-F238E27FC236}">
                <a16:creationId xmlns:a16="http://schemas.microsoft.com/office/drawing/2014/main" id="{21B741C9-89BD-B2B3-5D1C-84AB3661C3BE}"/>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760296" y="1071738"/>
            <a:ext cx="3060000" cy="178119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Kano- en Supcentrum West-Friesland | Holland Boven Amsterdam">
            <a:extLst>
              <a:ext uri="{FF2B5EF4-FFF2-40B4-BE49-F238E27FC236}">
                <a16:creationId xmlns:a16="http://schemas.microsoft.com/office/drawing/2014/main" id="{FDE6C088-32DF-FFC6-4186-5AA05633490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760296" y="4908338"/>
            <a:ext cx="3060000" cy="1510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032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0B0EFA-02B7-A267-2B3D-BC80D23899CD}"/>
              </a:ext>
            </a:extLst>
          </p:cNvPr>
          <p:cNvSpPr>
            <a:spLocks noGrp="1"/>
          </p:cNvSpPr>
          <p:nvPr>
            <p:ph type="title"/>
          </p:nvPr>
        </p:nvSpPr>
        <p:spPr/>
        <p:txBody>
          <a:bodyPr/>
          <a:lstStyle/>
          <a:p>
            <a:r>
              <a:rPr lang="nl-NL" dirty="0">
                <a:solidFill>
                  <a:schemeClr val="accent2"/>
                </a:solidFill>
              </a:rPr>
              <a:t>2) </a:t>
            </a:r>
            <a:r>
              <a:rPr lang="nl-NL" dirty="0">
                <a:solidFill>
                  <a:schemeClr val="tx1"/>
                </a:solidFill>
              </a:rPr>
              <a:t>Gebiedsanalyse: </a:t>
            </a:r>
            <a:r>
              <a:rPr lang="nl-NL" dirty="0"/>
              <a:t>Hoe staan we ervoor?</a:t>
            </a:r>
          </a:p>
        </p:txBody>
      </p:sp>
      <p:sp>
        <p:nvSpPr>
          <p:cNvPr id="3" name="Tijdelijke aanduiding voor inhoud 2">
            <a:extLst>
              <a:ext uri="{FF2B5EF4-FFF2-40B4-BE49-F238E27FC236}">
                <a16:creationId xmlns:a16="http://schemas.microsoft.com/office/drawing/2014/main" id="{BE6DEB27-17C2-7C91-259E-C1EAC0BE8933}"/>
              </a:ext>
            </a:extLst>
          </p:cNvPr>
          <p:cNvSpPr>
            <a:spLocks noGrp="1"/>
          </p:cNvSpPr>
          <p:nvPr>
            <p:ph sz="quarter" idx="10"/>
          </p:nvPr>
        </p:nvSpPr>
        <p:spPr>
          <a:xfrm>
            <a:off x="1439335" y="1395000"/>
            <a:ext cx="7392970" cy="4923000"/>
          </a:xfrm>
        </p:spPr>
        <p:txBody>
          <a:bodyPr/>
          <a:lstStyle/>
          <a:p>
            <a:r>
              <a:rPr lang="nl-NL" dirty="0"/>
              <a:t>350 ha recreatiegebied in beheer Recreatieschap</a:t>
            </a:r>
          </a:p>
          <a:p>
            <a:r>
              <a:rPr lang="nl-NL" dirty="0"/>
              <a:t>Veel gebieden zijn verbeterd de afgelopen jaren. Bij een aantal moet dit nog gebeuren</a:t>
            </a:r>
            <a:endParaRPr lang="nl-NL" sz="2000" dirty="0"/>
          </a:p>
          <a:p>
            <a:r>
              <a:rPr lang="nl-NL" dirty="0">
                <a:solidFill>
                  <a:srgbClr val="003E6E"/>
                </a:solidFill>
                <a:effectLst/>
                <a:ea typeface="Calibri" panose="020F0502020204030204" pitchFamily="34" charset="0"/>
                <a:cs typeface="Times New Roman" panose="02020603050405020304" pitchFamily="18" charset="0"/>
              </a:rPr>
              <a:t>De gebieden zijn relatief klein</a:t>
            </a:r>
          </a:p>
          <a:p>
            <a:r>
              <a:rPr lang="nl-NL" dirty="0">
                <a:solidFill>
                  <a:srgbClr val="003E6E"/>
                </a:solidFill>
                <a:effectLst/>
                <a:ea typeface="Calibri" panose="020F0502020204030204" pitchFamily="34" charset="0"/>
                <a:cs typeface="Times New Roman" panose="02020603050405020304" pitchFamily="18" charset="0"/>
              </a:rPr>
              <a:t>Ligging is soms geïsoleerd in Westfriesland</a:t>
            </a:r>
          </a:p>
          <a:p>
            <a:r>
              <a:rPr lang="nl-NL" dirty="0">
                <a:cs typeface="Times New Roman" panose="02020603050405020304" pitchFamily="18" charset="0"/>
              </a:rPr>
              <a:t>Daarnaast ook gebieden van derden</a:t>
            </a:r>
          </a:p>
          <a:p>
            <a:endParaRPr lang="nl-NL" dirty="0"/>
          </a:p>
          <a:p>
            <a:endParaRPr lang="nl-NL" dirty="0"/>
          </a:p>
          <a:p>
            <a:r>
              <a:rPr lang="nl-NL" dirty="0"/>
              <a:t>Netwerken: wandelen, fietsen, varen, inclusief TOPs en rustpunten</a:t>
            </a:r>
          </a:p>
          <a:p>
            <a:r>
              <a:rPr lang="nl-NL" dirty="0"/>
              <a:t>Beleving van de routes kan beter</a:t>
            </a:r>
          </a:p>
          <a:p>
            <a:r>
              <a:rPr lang="nl-NL" dirty="0"/>
              <a:t>Witte vlekken in het netwerk </a:t>
            </a:r>
          </a:p>
        </p:txBody>
      </p:sp>
      <p:sp>
        <p:nvSpPr>
          <p:cNvPr id="4" name="Tijdelijke aanduiding voor dianummer 3">
            <a:extLst>
              <a:ext uri="{FF2B5EF4-FFF2-40B4-BE49-F238E27FC236}">
                <a16:creationId xmlns:a16="http://schemas.microsoft.com/office/drawing/2014/main" id="{7A33B99C-CDF4-EA57-3948-DC79C97E02F2}"/>
              </a:ext>
            </a:extLst>
          </p:cNvPr>
          <p:cNvSpPr>
            <a:spLocks noGrp="1"/>
          </p:cNvSpPr>
          <p:nvPr>
            <p:ph type="sldNum" sz="quarter" idx="4"/>
          </p:nvPr>
        </p:nvSpPr>
        <p:spPr/>
        <p:txBody>
          <a:bodyPr/>
          <a:lstStyle/>
          <a:p>
            <a:fld id="{CCE2CA98-A1E7-D24B-AD7E-D96FD089CBFD}" type="slidenum">
              <a:rPr lang="nl-NL" smtClean="0"/>
              <a:pPr/>
              <a:t>7</a:t>
            </a:fld>
            <a:endParaRPr lang="nl-NL"/>
          </a:p>
        </p:txBody>
      </p:sp>
      <p:pic>
        <p:nvPicPr>
          <p:cNvPr id="3076" name="Picture 4" descr="Loopbrug in Egboetswater bij Oostwoud">
            <a:extLst>
              <a:ext uri="{FF2B5EF4-FFF2-40B4-BE49-F238E27FC236}">
                <a16:creationId xmlns:a16="http://schemas.microsoft.com/office/drawing/2014/main" id="{A489B806-24DF-4CD6-9043-0D3164FD2BA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948514" y="3563875"/>
            <a:ext cx="2880000" cy="19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831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C7833D-27AA-DC42-7063-32E3550F3F41}"/>
              </a:ext>
            </a:extLst>
          </p:cNvPr>
          <p:cNvSpPr>
            <a:spLocks noGrp="1"/>
          </p:cNvSpPr>
          <p:nvPr>
            <p:ph type="title"/>
          </p:nvPr>
        </p:nvSpPr>
        <p:spPr/>
        <p:txBody>
          <a:bodyPr/>
          <a:lstStyle/>
          <a:p>
            <a:r>
              <a:rPr lang="nl-NL">
                <a:solidFill>
                  <a:schemeClr val="accent2"/>
                </a:solidFill>
              </a:rPr>
              <a:t>3) </a:t>
            </a:r>
            <a:r>
              <a:rPr lang="nl-NL">
                <a:solidFill>
                  <a:schemeClr val="tx1"/>
                </a:solidFill>
              </a:rPr>
              <a:t>Belangrijkste opgaven </a:t>
            </a:r>
            <a:r>
              <a:rPr lang="nl-NL"/>
              <a:t>recreatie in Westfriesland </a:t>
            </a:r>
          </a:p>
        </p:txBody>
      </p:sp>
      <p:sp>
        <p:nvSpPr>
          <p:cNvPr id="4" name="Tijdelijke aanduiding voor dianummer 3">
            <a:extLst>
              <a:ext uri="{FF2B5EF4-FFF2-40B4-BE49-F238E27FC236}">
                <a16:creationId xmlns:a16="http://schemas.microsoft.com/office/drawing/2014/main" id="{4B550316-0EC0-1676-E307-B33C36124F7D}"/>
              </a:ext>
            </a:extLst>
          </p:cNvPr>
          <p:cNvSpPr>
            <a:spLocks noGrp="1"/>
          </p:cNvSpPr>
          <p:nvPr>
            <p:ph type="sldNum" sz="quarter" idx="4"/>
          </p:nvPr>
        </p:nvSpPr>
        <p:spPr/>
        <p:txBody>
          <a:bodyPr/>
          <a:lstStyle/>
          <a:p>
            <a:fld id="{CCE2CA98-A1E7-D24B-AD7E-D96FD089CBFD}" type="slidenum">
              <a:rPr lang="nl-NL" smtClean="0"/>
              <a:pPr/>
              <a:t>8</a:t>
            </a:fld>
            <a:endParaRPr lang="nl-NL"/>
          </a:p>
        </p:txBody>
      </p:sp>
      <p:graphicFrame>
        <p:nvGraphicFramePr>
          <p:cNvPr id="7" name="Tijdelijke aanduiding voor inhoud 4">
            <a:extLst>
              <a:ext uri="{FF2B5EF4-FFF2-40B4-BE49-F238E27FC236}">
                <a16:creationId xmlns:a16="http://schemas.microsoft.com/office/drawing/2014/main" id="{896E42C0-5122-F418-B7A8-2B6617E4EA5F}"/>
              </a:ext>
            </a:extLst>
          </p:cNvPr>
          <p:cNvGraphicFramePr>
            <a:graphicFrameLocks/>
          </p:cNvGraphicFramePr>
          <p:nvPr>
            <p:extLst>
              <p:ext uri="{D42A27DB-BD31-4B8C-83A1-F6EECF244321}">
                <p14:modId xmlns:p14="http://schemas.microsoft.com/office/powerpoint/2010/main" val="3476821474"/>
              </p:ext>
            </p:extLst>
          </p:nvPr>
        </p:nvGraphicFramePr>
        <p:xfrm>
          <a:off x="767270" y="1606600"/>
          <a:ext cx="4992365" cy="3903406"/>
        </p:xfrm>
        <a:graphic>
          <a:graphicData uri="http://schemas.openxmlformats.org/drawingml/2006/table">
            <a:tbl>
              <a:tblPr bandRow="1">
                <a:tableStyleId>{F2DE63D5-997A-4646-A377-4702673A728D}</a:tableStyleId>
              </a:tblPr>
              <a:tblGrid>
                <a:gridCol w="4992365">
                  <a:extLst>
                    <a:ext uri="{9D8B030D-6E8A-4147-A177-3AD203B41FA5}">
                      <a16:colId xmlns:a16="http://schemas.microsoft.com/office/drawing/2014/main" val="1333803847"/>
                    </a:ext>
                  </a:extLst>
                </a:gridCol>
              </a:tblGrid>
              <a:tr h="1080120">
                <a:tc>
                  <a:txBody>
                    <a:bodyPr/>
                    <a:lstStyle/>
                    <a:p>
                      <a:r>
                        <a:rPr lang="nl-NL" sz="2400" dirty="0">
                          <a:solidFill>
                            <a:schemeClr val="tx1"/>
                          </a:solidFill>
                        </a:rPr>
                        <a:t>Toename van het aantal inwoners en de recreatievraag.</a:t>
                      </a:r>
                    </a:p>
                  </a:txBody>
                  <a:tcPr/>
                </a:tc>
                <a:extLst>
                  <a:ext uri="{0D108BD9-81ED-4DB2-BD59-A6C34878D82A}">
                    <a16:rowId xmlns:a16="http://schemas.microsoft.com/office/drawing/2014/main" val="1422858238"/>
                  </a:ext>
                </a:extLst>
              </a:tr>
              <a:tr h="1296144">
                <a:tc>
                  <a:txBody>
                    <a:bodyPr/>
                    <a:lstStyle/>
                    <a:p>
                      <a:r>
                        <a:rPr lang="nl-NL" sz="2400" dirty="0">
                          <a:solidFill>
                            <a:schemeClr val="tx1"/>
                          </a:solidFill>
                        </a:rPr>
                        <a:t>Preventieve gezondheid: actieve recreatie nog beter faciliteren</a:t>
                      </a:r>
                    </a:p>
                  </a:txBody>
                  <a:tcPr/>
                </a:tc>
                <a:extLst>
                  <a:ext uri="{0D108BD9-81ED-4DB2-BD59-A6C34878D82A}">
                    <a16:rowId xmlns:a16="http://schemas.microsoft.com/office/drawing/2014/main" val="2252552617"/>
                  </a:ext>
                </a:extLst>
              </a:tr>
              <a:tr h="1527142">
                <a:tc>
                  <a:txBody>
                    <a:bodyPr/>
                    <a:lstStyle/>
                    <a:p>
                      <a:r>
                        <a:rPr lang="nl-NL" sz="2400" dirty="0">
                          <a:solidFill>
                            <a:schemeClr val="tx1"/>
                          </a:solidFill>
                        </a:rPr>
                        <a:t>Benutten ruimtelijke dynamiek + meer beleving realiseren</a:t>
                      </a:r>
                    </a:p>
                  </a:txBody>
                  <a:tcPr/>
                </a:tc>
                <a:extLst>
                  <a:ext uri="{0D108BD9-81ED-4DB2-BD59-A6C34878D82A}">
                    <a16:rowId xmlns:a16="http://schemas.microsoft.com/office/drawing/2014/main" val="981422785"/>
                  </a:ext>
                </a:extLst>
              </a:tr>
            </a:tbl>
          </a:graphicData>
        </a:graphic>
      </p:graphicFrame>
      <p:sp>
        <p:nvSpPr>
          <p:cNvPr id="8" name="Pijl: rechts 7">
            <a:extLst>
              <a:ext uri="{FF2B5EF4-FFF2-40B4-BE49-F238E27FC236}">
                <a16:creationId xmlns:a16="http://schemas.microsoft.com/office/drawing/2014/main" id="{AD59C2E5-5E02-0BA1-3465-77EF02BC59BC}"/>
              </a:ext>
            </a:extLst>
          </p:cNvPr>
          <p:cNvSpPr/>
          <p:nvPr/>
        </p:nvSpPr>
        <p:spPr>
          <a:xfrm>
            <a:off x="5591943" y="1772816"/>
            <a:ext cx="840423" cy="576064"/>
          </a:xfrm>
          <a:prstGeom prst="rightArrow">
            <a:avLst/>
          </a:prstGeom>
          <a:solidFill>
            <a:schemeClr val="accent3">
              <a:lumMod val="20000"/>
              <a:lumOff val="80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aphicFrame>
        <p:nvGraphicFramePr>
          <p:cNvPr id="9" name="Tabel 8">
            <a:extLst>
              <a:ext uri="{FF2B5EF4-FFF2-40B4-BE49-F238E27FC236}">
                <a16:creationId xmlns:a16="http://schemas.microsoft.com/office/drawing/2014/main" id="{50C2BB51-1B6C-1913-8517-DD97154FC813}"/>
              </a:ext>
            </a:extLst>
          </p:cNvPr>
          <p:cNvGraphicFramePr>
            <a:graphicFrameLocks noGrp="1"/>
          </p:cNvGraphicFramePr>
          <p:nvPr>
            <p:extLst>
              <p:ext uri="{D42A27DB-BD31-4B8C-83A1-F6EECF244321}">
                <p14:modId xmlns:p14="http://schemas.microsoft.com/office/powerpoint/2010/main" val="1197443228"/>
              </p:ext>
            </p:extLst>
          </p:nvPr>
        </p:nvGraphicFramePr>
        <p:xfrm>
          <a:off x="6533108" y="1606600"/>
          <a:ext cx="4992365" cy="3903406"/>
        </p:xfrm>
        <a:graphic>
          <a:graphicData uri="http://schemas.openxmlformats.org/drawingml/2006/table">
            <a:tbl>
              <a:tblPr bandRow="1">
                <a:tableStyleId>{306799F8-075E-4A3A-A7F6-7FBC6576F1A4}</a:tableStyleId>
              </a:tblPr>
              <a:tblGrid>
                <a:gridCol w="4992365">
                  <a:extLst>
                    <a:ext uri="{9D8B030D-6E8A-4147-A177-3AD203B41FA5}">
                      <a16:colId xmlns:a16="http://schemas.microsoft.com/office/drawing/2014/main" val="69006555"/>
                    </a:ext>
                  </a:extLst>
                </a:gridCol>
              </a:tblGrid>
              <a:tr h="1080120">
                <a:tc>
                  <a:txBody>
                    <a:bodyPr/>
                    <a:lstStyle/>
                    <a:p>
                      <a:pPr marL="0" indent="0">
                        <a:buFont typeface="+mj-lt"/>
                        <a:buNone/>
                      </a:pPr>
                      <a:r>
                        <a:rPr lang="nl-NL" sz="2400" b="0" dirty="0">
                          <a:solidFill>
                            <a:schemeClr val="bg1"/>
                          </a:solidFill>
                        </a:rPr>
                        <a:t>1. Uitbreiden recreatieaanbod </a:t>
                      </a:r>
                      <a:endParaRPr lang="nl-NL" sz="2400" b="0" kern="1200" dirty="0">
                        <a:solidFill>
                          <a:schemeClr val="bg1"/>
                        </a:solidFill>
                        <a:latin typeface="+mn-lt"/>
                        <a:ea typeface="+mn-ea"/>
                        <a:cs typeface="+mn-cs"/>
                      </a:endParaRPr>
                    </a:p>
                  </a:txBody>
                  <a:tcPr/>
                </a:tc>
                <a:extLst>
                  <a:ext uri="{0D108BD9-81ED-4DB2-BD59-A6C34878D82A}">
                    <a16:rowId xmlns:a16="http://schemas.microsoft.com/office/drawing/2014/main" val="2428560134"/>
                  </a:ext>
                </a:extLst>
              </a:tr>
              <a:tr h="1296144">
                <a:tc>
                  <a:txBody>
                    <a:bodyPr/>
                    <a:lstStyle/>
                    <a:p>
                      <a:pPr marL="0" indent="0">
                        <a:buFont typeface="+mj-lt"/>
                        <a:buNone/>
                      </a:pPr>
                      <a:r>
                        <a:rPr lang="nl-NL" sz="2400" b="0" dirty="0">
                          <a:solidFill>
                            <a:schemeClr val="bg1"/>
                          </a:solidFill>
                        </a:rPr>
                        <a:t>2. Verbinden van groen met woonkernen, de kustzone voor wandelen, fietsen en varen. </a:t>
                      </a:r>
                    </a:p>
                  </a:txBody>
                  <a:tcPr/>
                </a:tc>
                <a:extLst>
                  <a:ext uri="{0D108BD9-81ED-4DB2-BD59-A6C34878D82A}">
                    <a16:rowId xmlns:a16="http://schemas.microsoft.com/office/drawing/2014/main" val="2331589463"/>
                  </a:ext>
                </a:extLst>
              </a:tr>
              <a:tr h="1527142">
                <a:tc>
                  <a:txBody>
                    <a:bodyPr/>
                    <a:lstStyle/>
                    <a:p>
                      <a:pPr marL="0" indent="0">
                        <a:buFont typeface="+mj-lt"/>
                        <a:buNone/>
                      </a:pPr>
                      <a:r>
                        <a:rPr lang="nl-NL" sz="2400" b="0" dirty="0">
                          <a:solidFill>
                            <a:schemeClr val="bg1"/>
                          </a:solidFill>
                        </a:rPr>
                        <a:t>3. Recreatie integraal meenemen</a:t>
                      </a:r>
                    </a:p>
                  </a:txBody>
                  <a:tcPr/>
                </a:tc>
                <a:extLst>
                  <a:ext uri="{0D108BD9-81ED-4DB2-BD59-A6C34878D82A}">
                    <a16:rowId xmlns:a16="http://schemas.microsoft.com/office/drawing/2014/main" val="1249503141"/>
                  </a:ext>
                </a:extLst>
              </a:tr>
            </a:tbl>
          </a:graphicData>
        </a:graphic>
      </p:graphicFrame>
      <p:sp>
        <p:nvSpPr>
          <p:cNvPr id="12" name="Pijl: rechts 11">
            <a:extLst>
              <a:ext uri="{FF2B5EF4-FFF2-40B4-BE49-F238E27FC236}">
                <a16:creationId xmlns:a16="http://schemas.microsoft.com/office/drawing/2014/main" id="{F64D4650-CBC4-31A5-49EA-28CC52315466}"/>
              </a:ext>
            </a:extLst>
          </p:cNvPr>
          <p:cNvSpPr/>
          <p:nvPr/>
        </p:nvSpPr>
        <p:spPr>
          <a:xfrm>
            <a:off x="5566665" y="3060411"/>
            <a:ext cx="840423" cy="576064"/>
          </a:xfrm>
          <a:prstGeom prst="rightArrow">
            <a:avLst/>
          </a:prstGeom>
          <a:solidFill>
            <a:schemeClr val="accent3">
              <a:lumMod val="20000"/>
              <a:lumOff val="80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Pijl: rechts 12">
            <a:extLst>
              <a:ext uri="{FF2B5EF4-FFF2-40B4-BE49-F238E27FC236}">
                <a16:creationId xmlns:a16="http://schemas.microsoft.com/office/drawing/2014/main" id="{9F79EDE0-4CC8-4CFD-3287-552DBD3896C7}"/>
              </a:ext>
            </a:extLst>
          </p:cNvPr>
          <p:cNvSpPr/>
          <p:nvPr/>
        </p:nvSpPr>
        <p:spPr>
          <a:xfrm>
            <a:off x="5566664" y="4363009"/>
            <a:ext cx="840423" cy="576064"/>
          </a:xfrm>
          <a:prstGeom prst="rightArrow">
            <a:avLst/>
          </a:prstGeom>
          <a:solidFill>
            <a:schemeClr val="accent3">
              <a:lumMod val="20000"/>
              <a:lumOff val="80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84635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0F6BE9-B191-E7E9-DBE2-D9A8F957523B}"/>
              </a:ext>
            </a:extLst>
          </p:cNvPr>
          <p:cNvSpPr>
            <a:spLocks noGrp="1"/>
          </p:cNvSpPr>
          <p:nvPr>
            <p:ph type="title"/>
          </p:nvPr>
        </p:nvSpPr>
        <p:spPr/>
        <p:txBody>
          <a:bodyPr/>
          <a:lstStyle/>
          <a:p>
            <a:r>
              <a:rPr lang="nl-NL">
                <a:solidFill>
                  <a:schemeClr val="accent2"/>
                </a:solidFill>
              </a:rPr>
              <a:t>3) </a:t>
            </a:r>
            <a:r>
              <a:rPr lang="nl-NL"/>
              <a:t>Drie opgaven</a:t>
            </a:r>
          </a:p>
        </p:txBody>
      </p:sp>
      <p:sp>
        <p:nvSpPr>
          <p:cNvPr id="3" name="Tijdelijke aanduiding voor inhoud 2">
            <a:extLst>
              <a:ext uri="{FF2B5EF4-FFF2-40B4-BE49-F238E27FC236}">
                <a16:creationId xmlns:a16="http://schemas.microsoft.com/office/drawing/2014/main" id="{E949570F-BAED-93D9-BDAA-2EA08F602F35}"/>
              </a:ext>
            </a:extLst>
          </p:cNvPr>
          <p:cNvSpPr>
            <a:spLocks noGrp="1"/>
          </p:cNvSpPr>
          <p:nvPr>
            <p:ph sz="quarter" idx="10"/>
          </p:nvPr>
        </p:nvSpPr>
        <p:spPr>
          <a:xfrm>
            <a:off x="1439335" y="1440000"/>
            <a:ext cx="5808793" cy="4878000"/>
          </a:xfrm>
        </p:spPr>
        <p:txBody>
          <a:bodyPr/>
          <a:lstStyle/>
          <a:p>
            <a:pPr marL="0" indent="0">
              <a:buNone/>
            </a:pPr>
            <a:r>
              <a:rPr lang="nl-NL" b="1" dirty="0">
                <a:cs typeface="Times New Roman" panose="02020603050405020304" pitchFamily="18" charset="0"/>
              </a:rPr>
              <a:t>1. Toename bevolking en recreatiebehoefte</a:t>
            </a:r>
          </a:p>
          <a:p>
            <a:pPr marL="0" indent="0">
              <a:buNone/>
            </a:pPr>
            <a:r>
              <a:rPr lang="nl-NL" b="1" dirty="0">
                <a:cs typeface="Times New Roman" panose="02020603050405020304" pitchFamily="18" charset="0"/>
              </a:rPr>
              <a:t> </a:t>
            </a:r>
          </a:p>
          <a:p>
            <a:r>
              <a:rPr lang="nl-NL" dirty="0">
                <a:cs typeface="Times New Roman" panose="02020603050405020304" pitchFamily="18" charset="0"/>
              </a:rPr>
              <a:t>Behoefte aan recreatieruimte groeit</a:t>
            </a:r>
          </a:p>
          <a:p>
            <a:endParaRPr lang="nl-NL" dirty="0">
              <a:cs typeface="Times New Roman" panose="02020603050405020304" pitchFamily="18" charset="0"/>
            </a:endParaRPr>
          </a:p>
          <a:p>
            <a:r>
              <a:rPr lang="nl-NL" dirty="0">
                <a:solidFill>
                  <a:srgbClr val="003E6E"/>
                </a:solidFill>
                <a:effectLst/>
                <a:ea typeface="Calibri" panose="020F0502020204030204" pitchFamily="34" charset="0"/>
                <a:cs typeface="Times New Roman" panose="02020603050405020304" pitchFamily="18" charset="0"/>
              </a:rPr>
              <a:t>Bestaande gebieden worden (heel) goed gebruikt </a:t>
            </a:r>
          </a:p>
          <a:p>
            <a:endParaRPr lang="nl-NL" dirty="0">
              <a:solidFill>
                <a:srgbClr val="003E6E"/>
              </a:solidFill>
              <a:effectLst/>
              <a:ea typeface="Calibri" panose="020F0502020204030204" pitchFamily="34" charset="0"/>
              <a:cs typeface="Times New Roman" panose="02020603050405020304" pitchFamily="18" charset="0"/>
            </a:endParaRPr>
          </a:p>
          <a:p>
            <a:r>
              <a:rPr lang="nl-NL" dirty="0">
                <a:ea typeface="Calibri" panose="020F0502020204030204" pitchFamily="34" charset="0"/>
                <a:cs typeface="Times New Roman" panose="02020603050405020304" pitchFamily="18" charset="0"/>
              </a:rPr>
              <a:t>Enkele gebieden </a:t>
            </a:r>
            <a:r>
              <a:rPr lang="nl-NL" dirty="0">
                <a:solidFill>
                  <a:srgbClr val="003E6E"/>
                </a:solidFill>
                <a:effectLst/>
                <a:ea typeface="Calibri" panose="020F0502020204030204" pitchFamily="34" charset="0"/>
                <a:cs typeface="Times New Roman" panose="02020603050405020304" pitchFamily="18" charset="0"/>
              </a:rPr>
              <a:t>zijn op momenten te druk</a:t>
            </a:r>
          </a:p>
          <a:p>
            <a:endParaRPr lang="nl-NL" dirty="0">
              <a:solidFill>
                <a:srgbClr val="003E6E"/>
              </a:solidFill>
              <a:effectLst/>
              <a:ea typeface="Calibri" panose="020F0502020204030204" pitchFamily="34" charset="0"/>
              <a:cs typeface="Times New Roman" panose="02020603050405020304" pitchFamily="18" charset="0"/>
            </a:endParaRPr>
          </a:p>
          <a:p>
            <a:r>
              <a:rPr lang="nl-NL" dirty="0">
                <a:ea typeface="Calibri" panose="020F0502020204030204" pitchFamily="34" charset="0"/>
                <a:cs typeface="Times New Roman" panose="02020603050405020304" pitchFamily="18" charset="0"/>
              </a:rPr>
              <a:t>De groenblauwe woonaantrekkelijkheid blijft achter</a:t>
            </a:r>
          </a:p>
          <a:p>
            <a:pPr marL="0" indent="0">
              <a:buNone/>
            </a:pPr>
            <a:endParaRPr lang="nl-NL" dirty="0">
              <a:cs typeface="Times New Roman" panose="02020603050405020304" pitchFamily="18" charset="0"/>
            </a:endParaRPr>
          </a:p>
          <a:p>
            <a:pPr>
              <a:buFont typeface="Wingdings" panose="05000000000000000000" pitchFamily="2" charset="2"/>
              <a:buChar char="Ø"/>
            </a:pPr>
            <a:r>
              <a:rPr lang="nl-NL" dirty="0">
                <a:cs typeface="Times New Roman" panose="02020603050405020304" pitchFamily="18" charset="0"/>
              </a:rPr>
              <a:t>Uitbreiden gebieden en mogelijk nieuwe gebieden</a:t>
            </a:r>
          </a:p>
          <a:p>
            <a:endParaRPr lang="nl-NL" dirty="0">
              <a:ea typeface="Calibri" panose="020F0502020204030204" pitchFamily="34" charset="0"/>
              <a:cs typeface="Times New Roman" panose="02020603050405020304" pitchFamily="18" charset="0"/>
            </a:endParaRPr>
          </a:p>
          <a:p>
            <a:pPr marL="0" indent="0">
              <a:buNone/>
            </a:pPr>
            <a:br>
              <a:rPr lang="nl-NL" dirty="0"/>
            </a:br>
            <a:endParaRPr lang="nl-NL" dirty="0"/>
          </a:p>
        </p:txBody>
      </p:sp>
      <p:sp>
        <p:nvSpPr>
          <p:cNvPr id="4" name="Tijdelijke aanduiding voor dianummer 3">
            <a:extLst>
              <a:ext uri="{FF2B5EF4-FFF2-40B4-BE49-F238E27FC236}">
                <a16:creationId xmlns:a16="http://schemas.microsoft.com/office/drawing/2014/main" id="{AC89A419-2C71-7146-B24E-435C3D2ED7E1}"/>
              </a:ext>
            </a:extLst>
          </p:cNvPr>
          <p:cNvSpPr>
            <a:spLocks noGrp="1"/>
          </p:cNvSpPr>
          <p:nvPr>
            <p:ph type="sldNum" sz="quarter" idx="4"/>
          </p:nvPr>
        </p:nvSpPr>
        <p:spPr/>
        <p:txBody>
          <a:bodyPr/>
          <a:lstStyle/>
          <a:p>
            <a:fld id="{CCE2CA98-A1E7-D24B-AD7E-D96FD089CBFD}" type="slidenum">
              <a:rPr lang="nl-NL" smtClean="0"/>
              <a:pPr/>
              <a:t>9</a:t>
            </a:fld>
            <a:endParaRPr lang="nl-NL"/>
          </a:p>
        </p:txBody>
      </p:sp>
      <p:grpSp>
        <p:nvGrpSpPr>
          <p:cNvPr id="5" name="Groep 4">
            <a:extLst>
              <a:ext uri="{FF2B5EF4-FFF2-40B4-BE49-F238E27FC236}">
                <a16:creationId xmlns:a16="http://schemas.microsoft.com/office/drawing/2014/main" id="{32B8939C-A537-D445-BD0D-2BE6037BB232}"/>
              </a:ext>
            </a:extLst>
          </p:cNvPr>
          <p:cNvGrpSpPr/>
          <p:nvPr/>
        </p:nvGrpSpPr>
        <p:grpSpPr>
          <a:xfrm>
            <a:off x="7536161" y="1090171"/>
            <a:ext cx="4223956" cy="4433776"/>
            <a:chOff x="6751159" y="1330746"/>
            <a:chExt cx="5440841" cy="5212853"/>
          </a:xfrm>
        </p:grpSpPr>
        <p:pic>
          <p:nvPicPr>
            <p:cNvPr id="6" name="Afbeelding 5" descr="Afbeelding met tekst, kaart, kunst&#10;&#10;Automatisch gegenereerde beschrijving">
              <a:extLst>
                <a:ext uri="{FF2B5EF4-FFF2-40B4-BE49-F238E27FC236}">
                  <a16:creationId xmlns:a16="http://schemas.microsoft.com/office/drawing/2014/main" id="{97229160-EACF-6DAC-7E7C-25194D05F0A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751159" y="1330746"/>
              <a:ext cx="5440841" cy="3129957"/>
            </a:xfrm>
            <a:prstGeom prst="rect">
              <a:avLst/>
            </a:prstGeom>
          </p:spPr>
        </p:pic>
        <p:pic>
          <p:nvPicPr>
            <p:cNvPr id="7" name="Afbeelding 6" descr="Afbeelding met tekst, kaart, kunst&#10;&#10;Automatisch gegenereerde beschrijving">
              <a:extLst>
                <a:ext uri="{FF2B5EF4-FFF2-40B4-BE49-F238E27FC236}">
                  <a16:creationId xmlns:a16="http://schemas.microsoft.com/office/drawing/2014/main" id="{E160B6CE-F2DF-8CB7-BCCF-FD65A7A648D6}"/>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0752000" y="4476756"/>
              <a:ext cx="1424424" cy="2066843"/>
            </a:xfrm>
            <a:prstGeom prst="rect">
              <a:avLst/>
            </a:prstGeom>
          </p:spPr>
        </p:pic>
        <p:sp>
          <p:nvSpPr>
            <p:cNvPr id="8" name="Tekstvak 7">
              <a:extLst>
                <a:ext uri="{FF2B5EF4-FFF2-40B4-BE49-F238E27FC236}">
                  <a16:creationId xmlns:a16="http://schemas.microsoft.com/office/drawing/2014/main" id="{1B8F03CD-E867-E6DF-D7FF-974E402C5047}"/>
                </a:ext>
              </a:extLst>
            </p:cNvPr>
            <p:cNvSpPr txBox="1"/>
            <p:nvPr/>
          </p:nvSpPr>
          <p:spPr>
            <a:xfrm>
              <a:off x="9004774" y="1357730"/>
              <a:ext cx="3143968" cy="434229"/>
            </a:xfrm>
            <a:prstGeom prst="rect">
              <a:avLst/>
            </a:prstGeom>
            <a:noFill/>
          </p:spPr>
          <p:txBody>
            <a:bodyPr wrap="square" rtlCol="0">
              <a:spAutoFit/>
            </a:bodyPr>
            <a:lstStyle/>
            <a:p>
              <a:pPr algn="r"/>
              <a:r>
                <a:rPr lang="nl-NL"/>
                <a:t>Recreatiebehoefte 2040</a:t>
              </a:r>
            </a:p>
          </p:txBody>
        </p:sp>
      </p:grpSp>
      <p:pic>
        <p:nvPicPr>
          <p:cNvPr id="10" name="Picture 12" descr="Op de duofiets zodra de zon schijnt | Noordhollandsdagblad">
            <a:extLst>
              <a:ext uri="{FF2B5EF4-FFF2-40B4-BE49-F238E27FC236}">
                <a16:creationId xmlns:a16="http://schemas.microsoft.com/office/drawing/2014/main" id="{9FCF130A-C0CB-D009-5EDA-D758CD2F397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517856" y="4107684"/>
            <a:ext cx="2880000" cy="1963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235529"/>
      </p:ext>
    </p:extLst>
  </p:cSld>
  <p:clrMapOvr>
    <a:masterClrMapping/>
  </p:clrMapOvr>
</p:sld>
</file>

<file path=ppt/theme/theme1.xml><?xml version="1.0" encoding="utf-8"?>
<a:theme xmlns:a="http://schemas.openxmlformats.org/drawingml/2006/main" name="PowerPoint sjabloon Bureau BUITEN 1-10">
  <a:themeElements>
    <a:clrScheme name="Kleuren Bureau BUITEN">
      <a:dk1>
        <a:srgbClr val="003E6E"/>
      </a:dk1>
      <a:lt1>
        <a:srgbClr val="FFFFFF"/>
      </a:lt1>
      <a:dk2>
        <a:srgbClr val="003E6E"/>
      </a:dk2>
      <a:lt2>
        <a:srgbClr val="FFFFFF"/>
      </a:lt2>
      <a:accent1>
        <a:srgbClr val="003E6E"/>
      </a:accent1>
      <a:accent2>
        <a:srgbClr val="F19200"/>
      </a:accent2>
      <a:accent3>
        <a:srgbClr val="38B6AB"/>
      </a:accent3>
      <a:accent4>
        <a:srgbClr val="C71066"/>
      </a:accent4>
      <a:accent5>
        <a:srgbClr val="1C6EC7"/>
      </a:accent5>
      <a:accent6>
        <a:srgbClr val="7196CE"/>
      </a:accent6>
      <a:hlink>
        <a:srgbClr val="F19200"/>
      </a:hlink>
      <a:folHlink>
        <a:srgbClr val="003E6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2" id="{0D700D1C-F1A4-464A-BAC7-40E456CF8471}" vid="{FE8FD0F0-97DC-4E79-8E39-CB8EC483BBB7}"/>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67DC0C70D363048A5531A228BA6D87B" ma:contentTypeVersion="21" ma:contentTypeDescription="Een nieuw document maken." ma:contentTypeScope="" ma:versionID="e46a06faca8a2d42f97589b6a85b7062">
  <xsd:schema xmlns:xsd="http://www.w3.org/2001/XMLSchema" xmlns:xs="http://www.w3.org/2001/XMLSchema" xmlns:p="http://schemas.microsoft.com/office/2006/metadata/properties" xmlns:ns2="39d21a39-2f04-4217-bcff-15d3f48886ba" xmlns:ns3="a8e8cfd4-1e99-4322-926c-e3304bf1e318" targetNamespace="http://schemas.microsoft.com/office/2006/metadata/properties" ma:root="true" ma:fieldsID="0b1f5ad150167f9001d793e065802612" ns2:_="" ns3:_="">
    <xsd:import namespace="39d21a39-2f04-4217-bcff-15d3f48886ba"/>
    <xsd:import namespace="a8e8cfd4-1e99-4322-926c-e3304bf1e31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_x006e_tv6" minOccurs="0"/>
                <xsd:element ref="ns2:_x0072_sr7" minOccurs="0"/>
                <xsd:element ref="ns2:hjxz" minOccurs="0"/>
                <xsd:element ref="ns3:SharedWithUsers" minOccurs="0"/>
                <xsd:element ref="ns3:SharedWithDetails"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d21a39-2f04-4217-bcff-15d3f48886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_x006e_tv6" ma:index="15" nillable="true" ma:displayName="Getal" ma:internalName="_x006e_tv6">
      <xsd:simpleType>
        <xsd:restriction base="dms:Number"/>
      </xsd:simpleType>
    </xsd:element>
    <xsd:element name="_x0072_sr7" ma:index="16" nillable="true" ma:displayName="Getal" ma:internalName="_x0072_sr7">
      <xsd:simpleType>
        <xsd:restriction base="dms:Number"/>
      </xsd:simpleType>
    </xsd:element>
    <xsd:element name="hjxz" ma:index="17" nillable="true" ma:displayName="Getal" ma:internalName="hjxz">
      <xsd:simpleType>
        <xsd:restriction base="dms:Number"/>
      </xsd:simpleType>
    </xsd:element>
    <xsd:element name="MediaServiceLocation" ma:index="20"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MediaLengthInSeconds" ma:hidden="true"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Afbeeldingtags" ma:readOnly="false" ma:fieldId="{5cf76f15-5ced-4ddc-b409-7134ff3c332f}" ma:taxonomyMulti="true" ma:sspId="c4c651d4-6623-417a-b402-dedb409070f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8e8cfd4-1e99-4322-926c-e3304bf1e318"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TaxCatchAll" ma:index="26" nillable="true" ma:displayName="Taxonomy Catch All Column" ma:hidden="true" ma:list="{bc48c384-e7a8-49f3-b9a1-05ddad5cf4a3}" ma:internalName="TaxCatchAll" ma:showField="CatchAllData" ma:web="a8e8cfd4-1e99-4322-926c-e3304bf1e3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6A23BB-FAA7-4262-88EA-42AA6DA02EA1}">
  <ds:schemaRefs>
    <ds:schemaRef ds:uri="http://schemas.microsoft.com/sharepoint/v3/contenttype/forms"/>
  </ds:schemaRefs>
</ds:datastoreItem>
</file>

<file path=customXml/itemProps2.xml><?xml version="1.0" encoding="utf-8"?>
<ds:datastoreItem xmlns:ds="http://schemas.openxmlformats.org/officeDocument/2006/customXml" ds:itemID="{804B5EF0-BE58-44FC-BCD1-085BDD6A2003}">
  <ds:schemaRefs>
    <ds:schemaRef ds:uri="39d21a39-2f04-4217-bcff-15d3f48886ba"/>
    <ds:schemaRef ds:uri="a8e8cfd4-1e99-4322-926c-e3304bf1e31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26</TotalTime>
  <Words>1262</Words>
  <Application>Microsoft Office PowerPoint</Application>
  <PresentationFormat>Breedbeeld</PresentationFormat>
  <Paragraphs>238</Paragraphs>
  <Slides>17</Slides>
  <Notes>16</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17</vt:i4>
      </vt:variant>
    </vt:vector>
  </HeadingPairs>
  <TitlesOfParts>
    <vt:vector size="25" baseType="lpstr">
      <vt:lpstr>Arial</vt:lpstr>
      <vt:lpstr>Calibri</vt:lpstr>
      <vt:lpstr>Courier New</vt:lpstr>
      <vt:lpstr>Segoe UI</vt:lpstr>
      <vt:lpstr>Symbol</vt:lpstr>
      <vt:lpstr>Times New Roman</vt:lpstr>
      <vt:lpstr>Wingdings</vt:lpstr>
      <vt:lpstr>PowerPoint sjabloon Bureau BUITEN 1-10</vt:lpstr>
      <vt:lpstr>Recreatievisie</vt:lpstr>
      <vt:lpstr>Programma deelsessie</vt:lpstr>
      <vt:lpstr>Inhoud en programma </vt:lpstr>
      <vt:lpstr>1) Recreatievisie Westfriesland</vt:lpstr>
      <vt:lpstr>1) Hoe komt de recreatievisie tot stand?</vt:lpstr>
      <vt:lpstr>2) Gebiedsanalyse: Hoe staan we ervoor?</vt:lpstr>
      <vt:lpstr>2) Gebiedsanalyse: Hoe staan we ervoor?</vt:lpstr>
      <vt:lpstr>3) Belangrijkste opgaven recreatie in Westfriesland </vt:lpstr>
      <vt:lpstr>3) Drie opgaven</vt:lpstr>
      <vt:lpstr>3) Drie opgaven</vt:lpstr>
      <vt:lpstr>3) Drie opgaven</vt:lpstr>
      <vt:lpstr>Voorbeeld: Vleuten en Haarzuilens</vt:lpstr>
      <vt:lpstr>Vanuit de voordeur via “het groene lint” tussen de dorpen en wijken naar het groen rond de stad </vt:lpstr>
      <vt:lpstr>PowerPoint-presentatie</vt:lpstr>
      <vt:lpstr>4) Denkrichting voor visie recreatie Westfriesland</vt:lpstr>
      <vt:lpstr>5) Vervolg: ambitie en visie, Uitvoeringsprogramma </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Gebiedsanalyse westfriesland</dc:title>
  <dc:creator>Nynke Meeske</dc:creator>
  <cp:lastModifiedBy>Anneke van Mispelaar</cp:lastModifiedBy>
  <cp:revision>3</cp:revision>
  <cp:lastPrinted>2017-06-09T08:53:38Z</cp:lastPrinted>
  <dcterms:created xsi:type="dcterms:W3CDTF">2024-03-05T09:54:34Z</dcterms:created>
  <dcterms:modified xsi:type="dcterms:W3CDTF">2024-06-05T15:54:11Z</dcterms:modified>
</cp:coreProperties>
</file>